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  <p:sldMasterId id="2147483721" r:id="rId3"/>
  </p:sldMasterIdLst>
  <p:handoutMasterIdLst>
    <p:handoutMasterId r:id="rId5"/>
  </p:handoutMasterIdLst>
  <p:sldIdLst>
    <p:sldId id="258" r:id="rId4"/>
  </p:sldIdLst>
  <p:sldSz cx="21386800" cy="30279975"/>
  <p:notesSz cx="6858000" cy="9144000"/>
  <p:defaultTextStyle>
    <a:defPPr>
      <a:defRPr lang="es-ES"/>
    </a:defPPr>
    <a:lvl1pPr marL="0" algn="l" defTabSz="417231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86158" algn="l" defTabSz="417231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72316" algn="l" defTabSz="417231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58474" algn="l" defTabSz="417231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44632" algn="l" defTabSz="417231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430789" algn="l" defTabSz="417231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516947" algn="l" defTabSz="417231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603105" algn="l" defTabSz="417231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689263" algn="l" defTabSz="417231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661" userDrawn="1">
          <p15:clr>
            <a:srgbClr val="A4A3A4"/>
          </p15:clr>
        </p15:guide>
        <p15:guide id="2" pos="67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895E"/>
    <a:srgbClr val="464646"/>
    <a:srgbClr val="F1CF91"/>
    <a:srgbClr val="FF7709"/>
    <a:srgbClr val="FF89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61" autoAdjust="0"/>
    <p:restoredTop sz="94731"/>
  </p:normalViewPr>
  <p:slideViewPr>
    <p:cSldViewPr>
      <p:cViewPr>
        <p:scale>
          <a:sx n="33" d="100"/>
          <a:sy n="33" d="100"/>
        </p:scale>
        <p:origin x="2436" y="24"/>
      </p:cViewPr>
      <p:guideLst>
        <p:guide orient="horz" pos="15661"/>
        <p:guide pos="6736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62" d="100"/>
          <a:sy n="62" d="100"/>
        </p:scale>
        <p:origin x="3226" y="77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9C3322-B9E3-4440-BAE9-D423BB8BDB72}" type="datetimeFigureOut">
              <a:rPr lang="es-ES" smtClean="0"/>
              <a:pPr/>
              <a:t>13/05/2025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0B9BCF-3DF3-47EA-B10B-5FC91712546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66848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604010" y="9406420"/>
            <a:ext cx="18178780" cy="649056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08020" y="17158652"/>
            <a:ext cx="14970760" cy="773821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76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9523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428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9046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380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856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33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8092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3E730-92A8-48D1-A14D-6DB8C7034286}" type="datetimeFigureOut">
              <a:rPr lang="es-ES" smtClean="0"/>
              <a:pPr/>
              <a:t>13/05/2025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15228-17FF-47CD-BBC2-E0975F4B35C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3E730-92A8-48D1-A14D-6DB8C7034286}" type="datetimeFigureOut">
              <a:rPr lang="es-ES" smtClean="0"/>
              <a:pPr/>
              <a:t>13/05/2025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15228-17FF-47CD-BBC2-E0975F4B35C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89410" y="19457690"/>
            <a:ext cx="18178780" cy="6013939"/>
          </a:xfrm>
        </p:spPr>
        <p:txBody>
          <a:bodyPr anchor="t"/>
          <a:lstStyle>
            <a:lvl1pPr algn="l">
              <a:defRPr sz="129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689410" y="12833948"/>
            <a:ext cx="18178780" cy="6623742"/>
          </a:xfrm>
        </p:spPr>
        <p:txBody>
          <a:bodyPr anchor="b"/>
          <a:lstStyle>
            <a:lvl1pPr marL="0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1pPr>
            <a:lvl2pPr marL="1476162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2pPr>
            <a:lvl3pPr marL="2952323" indent="0">
              <a:buNone/>
              <a:defRPr sz="5200">
                <a:solidFill>
                  <a:schemeClr val="tx1">
                    <a:tint val="75000"/>
                  </a:schemeClr>
                </a:solidFill>
              </a:defRPr>
            </a:lvl3pPr>
            <a:lvl4pPr marL="4428485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4pPr>
            <a:lvl5pPr marL="5904647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5pPr>
            <a:lvl6pPr marL="7380808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6pPr>
            <a:lvl7pPr marL="8856970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7pPr>
            <a:lvl8pPr marL="10333131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8pPr>
            <a:lvl9pPr marL="11809293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3E730-92A8-48D1-A14D-6DB8C7034286}" type="datetimeFigureOut">
              <a:rPr lang="es-ES" smtClean="0"/>
              <a:pPr/>
              <a:t>13/05/2025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15228-17FF-47CD-BBC2-E0975F4B35C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069340" y="7065330"/>
            <a:ext cx="9445837" cy="19983384"/>
          </a:xfrm>
        </p:spPr>
        <p:txBody>
          <a:bodyPr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0871623" y="7065330"/>
            <a:ext cx="9445837" cy="19983384"/>
          </a:xfrm>
        </p:spPr>
        <p:txBody>
          <a:bodyPr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3E730-92A8-48D1-A14D-6DB8C7034286}" type="datetimeFigureOut">
              <a:rPr lang="es-ES" smtClean="0"/>
              <a:pPr/>
              <a:t>13/05/2025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15228-17FF-47CD-BBC2-E0975F4B35C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69340" y="6777950"/>
            <a:ext cx="9449551" cy="2824727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76162" indent="0">
              <a:buNone/>
              <a:defRPr sz="6500" b="1"/>
            </a:lvl2pPr>
            <a:lvl3pPr marL="2952323" indent="0">
              <a:buNone/>
              <a:defRPr sz="5800" b="1"/>
            </a:lvl3pPr>
            <a:lvl4pPr marL="4428485" indent="0">
              <a:buNone/>
              <a:defRPr sz="5200" b="1"/>
            </a:lvl4pPr>
            <a:lvl5pPr marL="5904647" indent="0">
              <a:buNone/>
              <a:defRPr sz="5200" b="1"/>
            </a:lvl5pPr>
            <a:lvl6pPr marL="7380808" indent="0">
              <a:buNone/>
              <a:defRPr sz="5200" b="1"/>
            </a:lvl6pPr>
            <a:lvl7pPr marL="8856970" indent="0">
              <a:buNone/>
              <a:defRPr sz="5200" b="1"/>
            </a:lvl7pPr>
            <a:lvl8pPr marL="10333131" indent="0">
              <a:buNone/>
              <a:defRPr sz="5200" b="1"/>
            </a:lvl8pPr>
            <a:lvl9pPr marL="11809293" indent="0">
              <a:buNone/>
              <a:defRPr sz="5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069340" y="9602677"/>
            <a:ext cx="9449551" cy="17446034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10864198" y="6777950"/>
            <a:ext cx="9453263" cy="2824727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76162" indent="0">
              <a:buNone/>
              <a:defRPr sz="6500" b="1"/>
            </a:lvl2pPr>
            <a:lvl3pPr marL="2952323" indent="0">
              <a:buNone/>
              <a:defRPr sz="5800" b="1"/>
            </a:lvl3pPr>
            <a:lvl4pPr marL="4428485" indent="0">
              <a:buNone/>
              <a:defRPr sz="5200" b="1"/>
            </a:lvl4pPr>
            <a:lvl5pPr marL="5904647" indent="0">
              <a:buNone/>
              <a:defRPr sz="5200" b="1"/>
            </a:lvl5pPr>
            <a:lvl6pPr marL="7380808" indent="0">
              <a:buNone/>
              <a:defRPr sz="5200" b="1"/>
            </a:lvl6pPr>
            <a:lvl7pPr marL="8856970" indent="0">
              <a:buNone/>
              <a:defRPr sz="5200" b="1"/>
            </a:lvl7pPr>
            <a:lvl8pPr marL="10333131" indent="0">
              <a:buNone/>
              <a:defRPr sz="5200" b="1"/>
            </a:lvl8pPr>
            <a:lvl9pPr marL="11809293" indent="0">
              <a:buNone/>
              <a:defRPr sz="5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10864198" y="9602677"/>
            <a:ext cx="9453263" cy="17446034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3E730-92A8-48D1-A14D-6DB8C7034286}" type="datetimeFigureOut">
              <a:rPr lang="es-ES" smtClean="0"/>
              <a:pPr/>
              <a:t>13/05/2025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15228-17FF-47CD-BBC2-E0975F4B35C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37" userDrawn="1">
          <p15:clr>
            <a:srgbClr val="FBAE40"/>
          </p15:clr>
        </p15:guide>
        <p15:guide id="2" pos="673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3E730-92A8-48D1-A14D-6DB8C7034286}" type="datetimeFigureOut">
              <a:rPr lang="es-ES" smtClean="0"/>
              <a:pPr/>
              <a:t>13/05/2025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15228-17FF-47CD-BBC2-E0975F4B35C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37" userDrawn="1">
          <p15:clr>
            <a:srgbClr val="FBAE40"/>
          </p15:clr>
        </p15:guide>
        <p15:guide id="2" pos="673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3E730-92A8-48D1-A14D-6DB8C7034286}" type="datetimeFigureOut">
              <a:rPr lang="es-ES" smtClean="0"/>
              <a:pPr/>
              <a:t>13/05/2025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15228-17FF-47CD-BBC2-E0975F4B35C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9341" y="1205591"/>
            <a:ext cx="7036110" cy="5130774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361645" y="1205594"/>
            <a:ext cx="11955815" cy="25843120"/>
          </a:xfrm>
        </p:spPr>
        <p:txBody>
          <a:bodyPr/>
          <a:lstStyle>
            <a:lvl1pPr>
              <a:defRPr sz="10300"/>
            </a:lvl1pPr>
            <a:lvl2pPr>
              <a:defRPr sz="9000"/>
            </a:lvl2pPr>
            <a:lvl3pPr>
              <a:defRPr sz="7700"/>
            </a:lvl3pPr>
            <a:lvl4pPr>
              <a:defRPr sz="6500"/>
            </a:lvl4pPr>
            <a:lvl5pPr>
              <a:defRPr sz="6500"/>
            </a:lvl5pPr>
            <a:lvl6pPr>
              <a:defRPr sz="6500"/>
            </a:lvl6pPr>
            <a:lvl7pPr>
              <a:defRPr sz="6500"/>
            </a:lvl7pPr>
            <a:lvl8pPr>
              <a:defRPr sz="6500"/>
            </a:lvl8pPr>
            <a:lvl9pPr>
              <a:defRPr sz="6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069341" y="6336367"/>
            <a:ext cx="7036110" cy="20712346"/>
          </a:xfrm>
        </p:spPr>
        <p:txBody>
          <a:bodyPr/>
          <a:lstStyle>
            <a:lvl1pPr marL="0" indent="0">
              <a:buNone/>
              <a:defRPr sz="4500"/>
            </a:lvl1pPr>
            <a:lvl2pPr marL="1476162" indent="0">
              <a:buNone/>
              <a:defRPr sz="3900"/>
            </a:lvl2pPr>
            <a:lvl3pPr marL="2952323" indent="0">
              <a:buNone/>
              <a:defRPr sz="3200"/>
            </a:lvl3pPr>
            <a:lvl4pPr marL="4428485" indent="0">
              <a:buNone/>
              <a:defRPr sz="2900"/>
            </a:lvl4pPr>
            <a:lvl5pPr marL="5904647" indent="0">
              <a:buNone/>
              <a:defRPr sz="2900"/>
            </a:lvl5pPr>
            <a:lvl6pPr marL="7380808" indent="0">
              <a:buNone/>
              <a:defRPr sz="2900"/>
            </a:lvl6pPr>
            <a:lvl7pPr marL="8856970" indent="0">
              <a:buNone/>
              <a:defRPr sz="2900"/>
            </a:lvl7pPr>
            <a:lvl8pPr marL="10333131" indent="0">
              <a:buNone/>
              <a:defRPr sz="2900"/>
            </a:lvl8pPr>
            <a:lvl9pPr marL="11809293" indent="0">
              <a:buNone/>
              <a:defRPr sz="2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3E730-92A8-48D1-A14D-6DB8C7034286}" type="datetimeFigureOut">
              <a:rPr lang="es-ES" smtClean="0"/>
              <a:pPr/>
              <a:t>13/05/2025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15228-17FF-47CD-BBC2-E0975F4B35C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191962" y="21195982"/>
            <a:ext cx="12832080" cy="2502306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191962" y="2705572"/>
            <a:ext cx="12832080" cy="18167985"/>
          </a:xfrm>
        </p:spPr>
        <p:txBody>
          <a:bodyPr/>
          <a:lstStyle>
            <a:lvl1pPr marL="0" indent="0">
              <a:buNone/>
              <a:defRPr sz="10300"/>
            </a:lvl1pPr>
            <a:lvl2pPr marL="1476162" indent="0">
              <a:buNone/>
              <a:defRPr sz="9000"/>
            </a:lvl2pPr>
            <a:lvl3pPr marL="2952323" indent="0">
              <a:buNone/>
              <a:defRPr sz="7700"/>
            </a:lvl3pPr>
            <a:lvl4pPr marL="4428485" indent="0">
              <a:buNone/>
              <a:defRPr sz="6500"/>
            </a:lvl4pPr>
            <a:lvl5pPr marL="5904647" indent="0">
              <a:buNone/>
              <a:defRPr sz="6500"/>
            </a:lvl5pPr>
            <a:lvl6pPr marL="7380808" indent="0">
              <a:buNone/>
              <a:defRPr sz="6500"/>
            </a:lvl6pPr>
            <a:lvl7pPr marL="8856970" indent="0">
              <a:buNone/>
              <a:defRPr sz="6500"/>
            </a:lvl7pPr>
            <a:lvl8pPr marL="10333131" indent="0">
              <a:buNone/>
              <a:defRPr sz="6500"/>
            </a:lvl8pPr>
            <a:lvl9pPr marL="11809293" indent="0">
              <a:buNone/>
              <a:defRPr sz="65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191962" y="23698288"/>
            <a:ext cx="12832080" cy="3553689"/>
          </a:xfrm>
        </p:spPr>
        <p:txBody>
          <a:bodyPr/>
          <a:lstStyle>
            <a:lvl1pPr marL="0" indent="0">
              <a:buNone/>
              <a:defRPr sz="4500"/>
            </a:lvl1pPr>
            <a:lvl2pPr marL="1476162" indent="0">
              <a:buNone/>
              <a:defRPr sz="3900"/>
            </a:lvl2pPr>
            <a:lvl3pPr marL="2952323" indent="0">
              <a:buNone/>
              <a:defRPr sz="3200"/>
            </a:lvl3pPr>
            <a:lvl4pPr marL="4428485" indent="0">
              <a:buNone/>
              <a:defRPr sz="2900"/>
            </a:lvl4pPr>
            <a:lvl5pPr marL="5904647" indent="0">
              <a:buNone/>
              <a:defRPr sz="2900"/>
            </a:lvl5pPr>
            <a:lvl6pPr marL="7380808" indent="0">
              <a:buNone/>
              <a:defRPr sz="2900"/>
            </a:lvl6pPr>
            <a:lvl7pPr marL="8856970" indent="0">
              <a:buNone/>
              <a:defRPr sz="2900"/>
            </a:lvl7pPr>
            <a:lvl8pPr marL="10333131" indent="0">
              <a:buNone/>
              <a:defRPr sz="2900"/>
            </a:lvl8pPr>
            <a:lvl9pPr marL="11809293" indent="0">
              <a:buNone/>
              <a:defRPr sz="2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3E730-92A8-48D1-A14D-6DB8C7034286}" type="datetimeFigureOut">
              <a:rPr lang="es-ES" smtClean="0"/>
              <a:pPr/>
              <a:t>13/05/2025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15228-17FF-47CD-BBC2-E0975F4B35C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3E730-92A8-48D1-A14D-6DB8C7034286}" type="datetimeFigureOut">
              <a:rPr lang="es-ES" smtClean="0"/>
              <a:pPr/>
              <a:t>13/05/2025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15228-17FF-47CD-BBC2-E0975F4B35C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5505430" y="1212605"/>
            <a:ext cx="4812030" cy="2583610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069340" y="1212605"/>
            <a:ext cx="14079643" cy="2583610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3E730-92A8-48D1-A14D-6DB8C7034286}" type="datetimeFigureOut">
              <a:rPr lang="es-ES" smtClean="0"/>
              <a:pPr/>
              <a:t>13/05/2025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15228-17FF-47CD-BBC2-E0975F4B35C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C75828-9C88-F74F-B96D-951B03EE0B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3350" y="4956175"/>
            <a:ext cx="16040100" cy="10541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A99C6E8-82CC-9F70-DA48-38B04502B8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73350" y="15903575"/>
            <a:ext cx="16040100" cy="7310438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0EE55D-8064-974C-E701-315D42055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ED566-B9D5-4229-A588-025866614350}" type="datetimeFigureOut">
              <a:rPr lang="es-ES" smtClean="0"/>
              <a:t>13/05/2025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6EDAF9-676E-40C2-6463-A05078E3F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C0E169-73C6-92DA-6BFA-EA4CCC9CB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B1555-46A0-470F-A339-5B01077195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21997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84FC43-3200-15F0-0440-14383929A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4BDE39A-E3B8-5DB8-124F-8A11F440B2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EB94EEB-88A3-AF53-6CC4-8B040F92E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ED566-B9D5-4229-A588-025866614350}" type="datetimeFigureOut">
              <a:rPr lang="es-ES" smtClean="0"/>
              <a:t>13/05/2025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1ED202C-7118-CBAA-8F96-80669D5EC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E731FA-95C6-BF57-AC49-0C702C063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B1555-46A0-470F-A339-5B01077195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07346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EBE47C-08BB-D6B5-0157-7C9ED2375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8913" y="7548563"/>
            <a:ext cx="18446750" cy="1259681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974FCB-834D-FEE8-F3B6-D027EBCBB5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58913" y="20264438"/>
            <a:ext cx="18446750" cy="662305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B97C712-DFA9-2897-EDB0-F606E1751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ED566-B9D5-4229-A588-025866614350}" type="datetimeFigureOut">
              <a:rPr lang="es-ES" smtClean="0"/>
              <a:t>13/05/2025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9F9DA4D-61DB-6941-B5F3-8DC817263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1859DCF-55F2-86CC-1141-1DCA8530C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B1555-46A0-470F-A339-5B01077195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22686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395D91-173B-0636-CE3C-F29CDB3C4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153DFD-9283-F216-B8D3-C2E4309B92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70025" y="8061325"/>
            <a:ext cx="9147175" cy="192119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F859F61-F9C7-5B94-1F65-CF3385635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9600" y="8061325"/>
            <a:ext cx="9147175" cy="192119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DB0C35D-F10A-D76B-9D2D-6B6267F30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ED566-B9D5-4229-A588-025866614350}" type="datetimeFigureOut">
              <a:rPr lang="es-ES" smtClean="0"/>
              <a:t>13/05/2025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89D0B90-7E5A-C75E-A5BD-5D2697211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4B70B56-EF50-1089-CD36-CC1EE41A1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B1555-46A0-470F-A339-5B01077195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34947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096DFF-42C7-1BDA-63C5-A85385992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3200" y="1612900"/>
            <a:ext cx="18446750" cy="58515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EDFE438-25B9-1388-D88F-E9240A107D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73200" y="7423150"/>
            <a:ext cx="9047163" cy="36369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B8E903D-431C-8DA3-6285-B6FA1088FD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73200" y="11060113"/>
            <a:ext cx="9047163" cy="162687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FAD2A81-E537-F4ED-53D5-DCE8F0F23A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0826750" y="7423150"/>
            <a:ext cx="9093200" cy="36369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F664B94-6B0C-D090-55B3-1E88514FDF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0826750" y="11060113"/>
            <a:ext cx="9093200" cy="162687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A15CEF0-F4C0-00DB-98FA-6D76F59BA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ED566-B9D5-4229-A588-025866614350}" type="datetimeFigureOut">
              <a:rPr lang="es-ES" smtClean="0"/>
              <a:t>13/05/2025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5EBA263-7DF2-209C-CD30-8A424C9BF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C832333-9E36-D59B-FD67-CA931E039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B1555-46A0-470F-A339-5B01077195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02707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6247D5-2BFB-C2EC-B298-459DF5E04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7436063-70D0-D06B-8627-F324EEC76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ED566-B9D5-4229-A588-025866614350}" type="datetimeFigureOut">
              <a:rPr lang="es-ES" smtClean="0"/>
              <a:t>13/05/2025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CD48A90-2837-2C01-7D1E-CC3FA5631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764BEB0-E8B4-5DF8-9D6D-E04FC776E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B1555-46A0-470F-A339-5B01077195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20569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00D110B-6F61-06F3-7DAA-241BE5289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ED566-B9D5-4229-A588-025866614350}" type="datetimeFigureOut">
              <a:rPr lang="es-ES" smtClean="0"/>
              <a:t>13/05/2025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97BD359-3880-3BAB-F6FC-9A87F61B6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D25FFCF-F6B1-A41C-C9CB-57ACB2959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B1555-46A0-470F-A339-5B01077195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7807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438F93-25F6-B3EA-800F-D60DDC649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3200" y="2019300"/>
            <a:ext cx="6897688" cy="70643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495FBB-3649-6396-1910-6FA7EA7E34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91613" y="4359275"/>
            <a:ext cx="10828337" cy="21518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0225C2E-B49F-53FF-8357-506AE7F51F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73200" y="9083675"/>
            <a:ext cx="6897688" cy="1682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AFC81A6-D369-096C-A904-5BD918655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ED566-B9D5-4229-A588-025866614350}" type="datetimeFigureOut">
              <a:rPr lang="es-ES" smtClean="0"/>
              <a:t>13/05/2025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810CA78-4F5B-0AEB-56C5-227F52095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876B352-CCCE-E878-C25D-F30E006FC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B1555-46A0-470F-A339-5B01077195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59269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8933A5-AB2A-502C-0EE5-163D95363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3200" y="2019300"/>
            <a:ext cx="6897688" cy="70643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253456F-6ECF-E64F-3003-FEF2D5A211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9091613" y="4359275"/>
            <a:ext cx="10828337" cy="215185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F21760E-CE2A-313F-1BFF-706CB77EF1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73200" y="9083675"/>
            <a:ext cx="6897688" cy="1682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BC3EF41-A233-9871-2F62-93B83562D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ED566-B9D5-4229-A588-025866614350}" type="datetimeFigureOut">
              <a:rPr lang="es-ES" smtClean="0"/>
              <a:t>13/05/2025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FB66B90-4899-6639-F9E6-7BE057781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BDEC7DE-247D-918E-D467-6C041EC99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B1555-46A0-470F-A339-5B01077195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0414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565A70-F2D5-9641-BD8B-41955F1DD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146FD7E-8769-232F-CB25-72DDA70169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C7F4DDF-9B13-568D-2A49-EA51D90B4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ED566-B9D5-4229-A588-025866614350}" type="datetimeFigureOut">
              <a:rPr lang="es-ES" smtClean="0"/>
              <a:t>13/05/2025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3E337FC-D811-9F6D-2795-861313B94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98849D1-FDC7-5794-C957-DB68B76BB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B1555-46A0-470F-A339-5B01077195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08791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067F9C4-7CF2-C603-C324-4247E5DCF9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5305088" y="1612900"/>
            <a:ext cx="4611687" cy="2566035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1E352-68F7-E3B2-92B4-76F707CA62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470025" y="1612900"/>
            <a:ext cx="13682663" cy="256603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B0C1773-A42C-C541-46FD-63F71EBC7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ED566-B9D5-4229-A588-025866614350}" type="datetimeFigureOut">
              <a:rPr lang="es-ES" smtClean="0"/>
              <a:t>13/05/2025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C04594-66B0-9029-63E6-B38FA358B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0938CD4-148E-AC36-E2A2-54E6F971C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B1555-46A0-470F-A339-5B01077195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96299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088A61-0C71-D919-6CA2-A3235A1FD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60304DB-0697-8D7D-7CA5-C303DF778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ED566-B9D5-4229-A588-025866614350}" type="datetimeFigureOut">
              <a:rPr lang="es-ES" smtClean="0"/>
              <a:t>13/05/2025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6008EDC-73D4-BB68-A2B7-87256B464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A3709A7-2C06-3DD9-F3A1-51C08C325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B1555-46A0-470F-A339-5B01077195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89456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B814A5-D9A3-261B-C1E7-B6B3EB3C1D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3350" y="4956175"/>
            <a:ext cx="16040100" cy="10541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2B70888-BE5D-F17A-D5CB-07D63160DA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73350" y="15903575"/>
            <a:ext cx="16040100" cy="7310438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D0F4083-E8AC-5A30-497A-8E354C7B5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1BD19-EA4F-4B31-A511-67DBABE091CA}" type="datetimeFigureOut">
              <a:rPr lang="es-ES" smtClean="0"/>
              <a:t>13/05/2025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6F880A7-7019-EAD8-6C28-0063915E6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0A326B7-EB56-A24A-4F4D-6AB4E45C4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9BDD9-17B9-488B-BF0A-B9331497D3F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00510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206E28-0933-5140-DCFA-1DED106D2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39BC047-AF2D-B58F-BA37-365F9DF701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AD9A153-E946-4420-9D29-A5012F62A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1BD19-EA4F-4B31-A511-67DBABE091CA}" type="datetimeFigureOut">
              <a:rPr lang="es-ES" smtClean="0"/>
              <a:t>13/05/2025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72EC85-48EC-93B3-AFB9-EF0B8E6D1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2D7F12-3BFF-1E9C-D7A6-7BC6C2B1C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9BDD9-17B9-488B-BF0A-B9331497D3F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37793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1E326F-2685-9BFF-BB9E-F31CBFD5E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8913" y="7548563"/>
            <a:ext cx="18446750" cy="1259681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65FCF4B-9498-6387-6BD7-D1A13B423C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58913" y="20264438"/>
            <a:ext cx="18446750" cy="662305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D39ECC-58FB-78FC-4210-8AC58750F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1BD19-EA4F-4B31-A511-67DBABE091CA}" type="datetimeFigureOut">
              <a:rPr lang="es-ES" smtClean="0"/>
              <a:t>13/05/2025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634F07-6058-C683-42DB-74375EF4A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0D4AC7C-6081-7CD3-BE90-0894718E6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9BDD9-17B9-488B-BF0A-B9331497D3F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97314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5C12B0-E045-69BC-48D7-B7C668544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6AF1D0-ACEC-0420-F46E-836DF4D42D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70025" y="8061325"/>
            <a:ext cx="9147175" cy="192119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1EC58A7-D300-7343-5E73-F7AA6AA370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69600" y="8061325"/>
            <a:ext cx="9147175" cy="192119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DF888B4-CAD9-F3F3-68E1-4C20E7DA2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1BD19-EA4F-4B31-A511-67DBABE091CA}" type="datetimeFigureOut">
              <a:rPr lang="es-ES" smtClean="0"/>
              <a:t>13/05/2025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254B391-E287-7C5C-74A9-A8A472C2F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376705F-5DE3-4639-F3E0-6739AD649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9BDD9-17B9-488B-BF0A-B9331497D3F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96522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213851-8819-2711-039C-75EF02B70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3200" y="1612900"/>
            <a:ext cx="18446750" cy="58515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FB8C44C-0716-19DD-5717-5387F88E8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73200" y="7423150"/>
            <a:ext cx="9047163" cy="36369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49272D7-D48F-0CB5-5CE4-9AC8C49C33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73200" y="11060113"/>
            <a:ext cx="9047163" cy="162687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34055B9-2AC6-8DDE-D686-850345045B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0826750" y="7423150"/>
            <a:ext cx="9093200" cy="36369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081BBB0-F4EE-0311-F94D-4262E37EA0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0826750" y="11060113"/>
            <a:ext cx="9093200" cy="162687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47A25A2-842B-4FF2-D45A-631F26FE4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1BD19-EA4F-4B31-A511-67DBABE091CA}" type="datetimeFigureOut">
              <a:rPr lang="es-ES" smtClean="0"/>
              <a:t>13/05/2025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709DBB3-3EA6-2FEE-2FD7-D939E209B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93B6734-758B-AD32-7DED-C21A9B9C2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9BDD9-17B9-488B-BF0A-B9331497D3F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74873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CB79DA-3421-E33E-7CB9-BC988FB9F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00A6ED9-9FD7-D36A-5EC2-15A8B3166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1BD19-EA4F-4B31-A511-67DBABE091CA}" type="datetimeFigureOut">
              <a:rPr lang="es-ES" smtClean="0"/>
              <a:t>13/05/2025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675BC7B-68B7-B1A9-0AFD-D478FBE71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197DEB9-52B8-EA0B-7A5C-903031020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9BDD9-17B9-488B-BF0A-B9331497D3F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94649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E7D9F0C-F74A-F748-D188-BF033FD5D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1BD19-EA4F-4B31-A511-67DBABE091CA}" type="datetimeFigureOut">
              <a:rPr lang="es-ES" smtClean="0"/>
              <a:t>13/05/2025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DA1B7A6-ACC3-40D7-4C3F-507733EA6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6AA238C-1B71-FB84-DCCD-6624756F8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9BDD9-17B9-488B-BF0A-B9331497D3F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20346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EEC8D9-BEDA-5A06-AB80-A8511AB41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3200" y="2019300"/>
            <a:ext cx="6897688" cy="70643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76C2C3-0C09-8CC3-A316-9FC25F7828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91613" y="4359275"/>
            <a:ext cx="10828337" cy="21518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0C47FDB-AA67-C8AC-5CF2-5E59AD1883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73200" y="9083675"/>
            <a:ext cx="6897688" cy="1682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D62D387-50EF-491E-F6A8-318B61ED6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1BD19-EA4F-4B31-A511-67DBABE091CA}" type="datetimeFigureOut">
              <a:rPr lang="es-ES" smtClean="0"/>
              <a:t>13/05/2025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94F8E61-40AF-D5EE-6F62-02FA994D7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52D10B0-04B2-33E0-DAE4-1A1573288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9BDD9-17B9-488B-BF0A-B9331497D3F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93320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98AF3F-ECE2-1EDB-D923-6AD6F3704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3200" y="2019300"/>
            <a:ext cx="6897688" cy="70643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8D6DE7D-2646-28BC-E278-E1FE53D518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9091613" y="4359275"/>
            <a:ext cx="10828337" cy="215185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4ABF90F-66CA-B967-6C24-BD8D383D2F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73200" y="9083675"/>
            <a:ext cx="6897688" cy="1682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6FEDCB9-3227-DCCB-0D5D-C836940C3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1BD19-EA4F-4B31-A511-67DBABE091CA}" type="datetimeFigureOut">
              <a:rPr lang="es-ES" smtClean="0"/>
              <a:t>13/05/2025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4320858-9D14-CCCF-A496-05C6D00ED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1F24DF-922F-AB9B-D5DF-E6576CC82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9BDD9-17B9-488B-BF0A-B9331497D3F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02612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8F534A-CE44-3017-6A2A-989976F66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C58F82C-711A-D190-9FE9-9B0BE244C6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31ABB2D-29AA-9917-C66F-EC07A3230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1BD19-EA4F-4B31-A511-67DBABE091CA}" type="datetimeFigureOut">
              <a:rPr lang="es-ES" smtClean="0"/>
              <a:t>13/05/2025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4D7682-9498-D5ED-652F-3859C6903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83AA0BC-484A-637D-DF14-04E81CDD6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9BDD9-17B9-488B-BF0A-B9331497D3F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828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D09960B-4EB7-E584-F91B-0BFA38C5CD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5305088" y="1612900"/>
            <a:ext cx="4611687" cy="2566035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4EABC20-C02E-4E6B-366F-C7C441B31F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470025" y="1612900"/>
            <a:ext cx="13682663" cy="256603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1CEEEA-2646-75DC-5FEF-1DFB5FC8A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1BD19-EA4F-4B31-A511-67DBABE091CA}" type="datetimeFigureOut">
              <a:rPr lang="es-ES" smtClean="0"/>
              <a:t>13/05/2025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BFB0537-5196-058D-A571-A5A768B22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BCA23B6-7601-A0BC-7333-60C8942BD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9BDD9-17B9-488B-BF0A-B9331497D3F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2813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microsoft.com/office/2007/relationships/hdphoto" Target="../media/hdphoto2.wdp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849274" y="2707762"/>
            <a:ext cx="19248120" cy="5046663"/>
          </a:xfrm>
          <a:prstGeom prst="rect">
            <a:avLst/>
          </a:prstGeom>
        </p:spPr>
        <p:txBody>
          <a:bodyPr vert="horz" lIns="295232" tIns="147616" rIns="295232" bIns="147616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69339" y="8060482"/>
            <a:ext cx="19209243" cy="20004571"/>
          </a:xfrm>
          <a:prstGeom prst="rect">
            <a:avLst/>
          </a:prstGeom>
        </p:spPr>
        <p:txBody>
          <a:bodyPr vert="horz" lIns="295232" tIns="147616" rIns="295232" bIns="147616" rtlCol="0">
            <a:normAutofit/>
          </a:bodyPr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1069340" y="28065053"/>
            <a:ext cx="4990253" cy="1612128"/>
          </a:xfrm>
          <a:prstGeom prst="rect">
            <a:avLst/>
          </a:prstGeom>
        </p:spPr>
        <p:txBody>
          <a:bodyPr vert="horz" lIns="295232" tIns="147616" rIns="295232" bIns="147616" rtlCol="0" anchor="ctr"/>
          <a:lstStyle>
            <a:lvl1pPr algn="l">
              <a:defRPr sz="3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B037D-21D6-4B61-8F44-A44E5FAF7008}" type="datetimeFigureOut">
              <a:rPr lang="es-ES" smtClean="0"/>
              <a:pPr/>
              <a:t>13/05/2025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7307157" y="28065053"/>
            <a:ext cx="6772487" cy="1612128"/>
          </a:xfrm>
          <a:prstGeom prst="rect">
            <a:avLst/>
          </a:prstGeom>
        </p:spPr>
        <p:txBody>
          <a:bodyPr vert="horz" lIns="295232" tIns="147616" rIns="295232" bIns="147616" rtlCol="0" anchor="ctr"/>
          <a:lstStyle>
            <a:lvl1pPr algn="ctr">
              <a:defRPr sz="3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5327207" y="28065053"/>
            <a:ext cx="4990253" cy="1612128"/>
          </a:xfrm>
          <a:prstGeom prst="rect">
            <a:avLst/>
          </a:prstGeom>
        </p:spPr>
        <p:txBody>
          <a:bodyPr vert="horz" lIns="295232" tIns="147616" rIns="295232" bIns="147616" rtlCol="0" anchor="ctr"/>
          <a:lstStyle>
            <a:lvl1pPr algn="r">
              <a:defRPr sz="3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38B721-1C2B-4621-A4A4-04B83FD62943}" type="slidenum">
              <a:rPr lang="es-ES" smtClean="0"/>
              <a:pPr/>
              <a:t>‹Nº›</a:t>
            </a:fld>
            <a:endParaRPr lang="es-ES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CAFED4DF-17A6-0C52-9FD4-D5DBD7CF3E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33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221" b="74837"/>
          <a:stretch/>
        </p:blipFill>
        <p:spPr>
          <a:xfrm>
            <a:off x="0" y="0"/>
            <a:ext cx="21392355" cy="1908865"/>
          </a:xfrm>
          <a:prstGeom prst="rect">
            <a:avLst/>
          </a:prstGeom>
        </p:spPr>
      </p:pic>
      <p:pic>
        <p:nvPicPr>
          <p:cNvPr id="15" name="Imagen 14" descr="Imagen que contiene Texto&#10;&#10;Descripción generada automáticamente">
            <a:extLst>
              <a:ext uri="{FF2B5EF4-FFF2-40B4-BE49-F238E27FC236}">
                <a16:creationId xmlns:a16="http://schemas.microsoft.com/office/drawing/2014/main" id="{75B676CC-8147-A810-89A9-F2DEB2AF65EF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  <a14:imgEffect>
                      <a14:saturation sat="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248" y="70424"/>
            <a:ext cx="2609254" cy="1722528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E4C2216-A4A1-97CD-6D05-1FADBF1BAE99}"/>
              </a:ext>
            </a:extLst>
          </p:cNvPr>
          <p:cNvSpPr txBox="1"/>
          <p:nvPr userDrawn="1"/>
        </p:nvSpPr>
        <p:spPr>
          <a:xfrm>
            <a:off x="7520072" y="1077110"/>
            <a:ext cx="59065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Badajoz, 13 – 15 mayo 2024</a:t>
            </a:r>
          </a:p>
        </p:txBody>
      </p:sp>
      <p:sp>
        <p:nvSpPr>
          <p:cNvPr id="17" name="Título 8">
            <a:extLst>
              <a:ext uri="{FF2B5EF4-FFF2-40B4-BE49-F238E27FC236}">
                <a16:creationId xmlns:a16="http://schemas.microsoft.com/office/drawing/2014/main" id="{2F7C7B3F-8D6E-4277-4C7A-EB6D3A802D6E}"/>
              </a:ext>
            </a:extLst>
          </p:cNvPr>
          <p:cNvSpPr txBox="1">
            <a:spLocks/>
          </p:cNvSpPr>
          <p:nvPr userDrawn="1"/>
        </p:nvSpPr>
        <p:spPr>
          <a:xfrm>
            <a:off x="17852643" y="189068"/>
            <a:ext cx="3209909" cy="147002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ctr" defTabSz="2952323" rtl="0" eaLnBrk="1" latinLnBrk="0" hangingPunct="1">
              <a:spcBef>
                <a:spcPct val="0"/>
              </a:spcBef>
              <a:buNone/>
              <a:defRPr sz="1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32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I Fórum </a:t>
            </a:r>
          </a:p>
          <a:p>
            <a:pPr algn="l"/>
            <a:r>
              <a:rPr lang="es-ES" sz="32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Internacional de </a:t>
            </a:r>
          </a:p>
          <a:p>
            <a:pPr algn="l"/>
            <a:r>
              <a:rPr lang="es-ES" sz="32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Ingenierías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85D07FF-0A7A-AA31-7A6C-15CF2556F77E}"/>
              </a:ext>
            </a:extLst>
          </p:cNvPr>
          <p:cNvSpPr txBox="1"/>
          <p:nvPr userDrawn="1"/>
        </p:nvSpPr>
        <p:spPr>
          <a:xfrm>
            <a:off x="-3457" y="0"/>
            <a:ext cx="21390257" cy="187743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1200"/>
              </a:spcAft>
            </a:pPr>
            <a:endParaRPr lang="es-ES" sz="4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>
              <a:spcBef>
                <a:spcPts val="0"/>
              </a:spcBef>
            </a:pPr>
            <a:r>
              <a:rPr lang="es-ES" sz="3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I Jornada sobre atracción, acogida, acompañamiento, orientación y mentoría: </a:t>
            </a:r>
          </a:p>
          <a:p>
            <a:pPr algn="ctr">
              <a:spcBef>
                <a:spcPts val="0"/>
              </a:spcBef>
            </a:pPr>
            <a:r>
              <a:rPr lang="es-ES" sz="3200" b="1" i="1" dirty="0" err="1">
                <a:solidFill>
                  <a:schemeClr val="tx1"/>
                </a:solidFill>
                <a:latin typeface="Century Gothic" panose="020B0502020202020204" pitchFamily="34" charset="0"/>
              </a:rPr>
              <a:t>onboarding</a:t>
            </a:r>
            <a:r>
              <a:rPr lang="es-ES" sz="3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 en la Universidad</a:t>
            </a:r>
          </a:p>
          <a:p>
            <a:pPr algn="ctr">
              <a:spcBef>
                <a:spcPts val="1200"/>
              </a:spcBef>
            </a:pPr>
            <a:r>
              <a:rPr lang="es-ES" sz="2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Badajoz, 18 de junio de 2025</a:t>
            </a:r>
          </a:p>
          <a:p>
            <a:pPr algn="ctr">
              <a:spcBef>
                <a:spcPts val="0"/>
              </a:spcBef>
            </a:pPr>
            <a:endParaRPr lang="es-ES" sz="400" b="1" dirty="0">
              <a:solidFill>
                <a:schemeClr val="tx1"/>
              </a:solidFill>
            </a:endParaRPr>
          </a:p>
        </p:txBody>
      </p:sp>
      <p:pic>
        <p:nvPicPr>
          <p:cNvPr id="8" name="Imagen 7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9278C1ED-5C6C-2C6A-DCAD-D9AB4EE3D1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66" b="13024"/>
          <a:stretch/>
        </p:blipFill>
        <p:spPr>
          <a:xfrm>
            <a:off x="203807" y="109883"/>
            <a:ext cx="1272569" cy="162607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2E47F97-F570-5EFA-FAFF-85A7DF95F884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30304" y="162323"/>
            <a:ext cx="2494313" cy="516084"/>
          </a:xfrm>
          <a:prstGeom prst="rect">
            <a:avLst/>
          </a:prstGeom>
          <a:noFill/>
        </p:spPr>
      </p:pic>
      <p:pic>
        <p:nvPicPr>
          <p:cNvPr id="11" name="Imagen 10" descr="Icono&#10;&#10;El contenido generado por IA puede ser incorrecto.">
            <a:extLst>
              <a:ext uri="{FF2B5EF4-FFF2-40B4-BE49-F238E27FC236}">
                <a16:creationId xmlns:a16="http://schemas.microsoft.com/office/drawing/2014/main" id="{94524A32-5507-1CA5-8715-C46698F87B81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0304" y="666379"/>
            <a:ext cx="2494313" cy="122283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2952323" rtl="0" eaLnBrk="1" latinLnBrk="0" hangingPunct="1">
        <a:spcBef>
          <a:spcPct val="0"/>
        </a:spcBef>
        <a:buNone/>
        <a:defRPr sz="1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07121" indent="-1107121" algn="l" defTabSz="2952323" rtl="0" eaLnBrk="1" latinLnBrk="0" hangingPunct="1">
        <a:spcBef>
          <a:spcPct val="20000"/>
        </a:spcBef>
        <a:buFont typeface="Arial" pitchFamily="34" charset="0"/>
        <a:buChar char="•"/>
        <a:defRPr sz="10300" kern="1200">
          <a:solidFill>
            <a:schemeClr val="tx1"/>
          </a:solidFill>
          <a:latin typeface="+mn-lt"/>
          <a:ea typeface="+mn-ea"/>
          <a:cs typeface="+mn-cs"/>
        </a:defRPr>
      </a:lvl1pPr>
      <a:lvl2pPr marL="2398763" indent="-922601" algn="l" defTabSz="2952323" rtl="0" eaLnBrk="1" latinLnBrk="0" hangingPunct="1">
        <a:spcBef>
          <a:spcPct val="20000"/>
        </a:spcBef>
        <a:buFont typeface="Arial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2pPr>
      <a:lvl3pPr marL="3690404" indent="-738081" algn="l" defTabSz="2952323" rtl="0" eaLnBrk="1" latinLnBrk="0" hangingPunct="1">
        <a:spcBef>
          <a:spcPct val="20000"/>
        </a:spcBef>
        <a:buFont typeface="Arial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3pPr>
      <a:lvl4pPr marL="5166566" indent="-738081" algn="l" defTabSz="2952323" rtl="0" eaLnBrk="1" latinLnBrk="0" hangingPunct="1">
        <a:spcBef>
          <a:spcPct val="20000"/>
        </a:spcBef>
        <a:buFont typeface="Arial" pitchFamily="34" charset="0"/>
        <a:buChar char="–"/>
        <a:defRPr sz="6500" kern="1200">
          <a:solidFill>
            <a:schemeClr val="tx1"/>
          </a:solidFill>
          <a:latin typeface="+mn-lt"/>
          <a:ea typeface="+mn-ea"/>
          <a:cs typeface="+mn-cs"/>
        </a:defRPr>
      </a:lvl4pPr>
      <a:lvl5pPr marL="6642727" indent="-738081" algn="l" defTabSz="2952323" rtl="0" eaLnBrk="1" latinLnBrk="0" hangingPunct="1">
        <a:spcBef>
          <a:spcPct val="20000"/>
        </a:spcBef>
        <a:buFont typeface="Arial" pitchFamily="34" charset="0"/>
        <a:buChar char="»"/>
        <a:defRPr sz="6500" kern="1200">
          <a:solidFill>
            <a:schemeClr val="tx1"/>
          </a:solidFill>
          <a:latin typeface="+mn-lt"/>
          <a:ea typeface="+mn-ea"/>
          <a:cs typeface="+mn-cs"/>
        </a:defRPr>
      </a:lvl5pPr>
      <a:lvl6pPr marL="8118889" indent="-738081" algn="l" defTabSz="2952323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6pPr>
      <a:lvl7pPr marL="9595051" indent="-738081" algn="l" defTabSz="2952323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7pPr>
      <a:lvl8pPr marL="11071212" indent="-738081" algn="l" defTabSz="2952323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8pPr>
      <a:lvl9pPr marL="12547374" indent="-738081" algn="l" defTabSz="2952323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1pPr>
      <a:lvl2pPr marL="1476162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2pPr>
      <a:lvl3pPr marL="2952323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3pPr>
      <a:lvl4pPr marL="4428485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4pPr>
      <a:lvl5pPr marL="5904647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5pPr>
      <a:lvl6pPr marL="7380808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6pPr>
      <a:lvl7pPr marL="8856970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7pPr>
      <a:lvl8pPr marL="10333131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8pPr>
      <a:lvl9pPr marL="11809293" algn="l" defTabSz="2952323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537" userDrawn="1">
          <p15:clr>
            <a:srgbClr val="F26B43"/>
          </p15:clr>
        </p15:guide>
        <p15:guide id="2" pos="673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149AD44-DB9F-5049-B707-D4BACA538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0025" y="1612900"/>
            <a:ext cx="18446750" cy="5851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D69E6D-171E-293A-075B-1F8A668985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70025" y="8061325"/>
            <a:ext cx="18446750" cy="19211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F3FC949-F256-711B-0743-C8357F6947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70025" y="28065413"/>
            <a:ext cx="4811713" cy="16113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ED566-B9D5-4229-A588-025866614350}" type="datetimeFigureOut">
              <a:rPr lang="es-ES" smtClean="0"/>
              <a:t>13/05/2025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0758DB-0985-592B-4C61-39B2B8C284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85013" y="28065413"/>
            <a:ext cx="7216775" cy="16113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EAFC0D-26E8-FA62-6170-5B200E9573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105063" y="28065413"/>
            <a:ext cx="4811712" cy="16113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0B1555-46A0-470F-A339-5B01077195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3577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804089D-D842-6AA7-DA1B-B02EBF725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0025" y="1612900"/>
            <a:ext cx="18446750" cy="5851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6A7BB92-905D-BC5A-BE37-0ECE5E8D50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70025" y="8061325"/>
            <a:ext cx="18446750" cy="19211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7EFA579-92E7-D467-80D2-257249A089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70025" y="28065413"/>
            <a:ext cx="4811713" cy="16113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1BD19-EA4F-4B31-A511-67DBABE091CA}" type="datetimeFigureOut">
              <a:rPr lang="es-ES" smtClean="0"/>
              <a:t>13/05/2025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A4AB72-9F53-F4DC-948A-3E6B7E2341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85013" y="28065413"/>
            <a:ext cx="7216775" cy="16113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5BBCCB-A7FD-5030-4299-C9494EB2F0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105063" y="28065413"/>
            <a:ext cx="4811712" cy="16113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C9BDD9-17B9-488B-BF0A-B9331497D3F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8940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6298556" y="2027210"/>
            <a:ext cx="9369425" cy="1846263"/>
          </a:xfrm>
        </p:spPr>
        <p:txBody>
          <a:bodyPr>
            <a:normAutofit/>
          </a:bodyPr>
          <a:lstStyle/>
          <a:p>
            <a:r>
              <a:rPr lang="es-ES" sz="6000" dirty="0">
                <a:latin typeface="Candara" panose="020E0502030303020204" pitchFamily="34" charset="0"/>
                <a:cs typeface="Segoe UI" pitchFamily="34" charset="0"/>
              </a:rPr>
              <a:t>Título del trabajo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972320" y="7059735"/>
            <a:ext cx="5328592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 err="1">
                <a:latin typeface="Candara" panose="020E0502030303020204" pitchFamily="34" charset="0"/>
              </a:rPr>
              <a:t>Lorem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ipsum</a:t>
            </a:r>
            <a:r>
              <a:rPr lang="es-ES" sz="2400" dirty="0">
                <a:latin typeface="Candara" panose="020E0502030303020204" pitchFamily="34" charset="0"/>
              </a:rPr>
              <a:t> dolor </a:t>
            </a:r>
            <a:r>
              <a:rPr lang="es-ES" sz="2400" dirty="0" err="1">
                <a:latin typeface="Candara" panose="020E0502030303020204" pitchFamily="34" charset="0"/>
              </a:rPr>
              <a:t>sit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amet</a:t>
            </a:r>
            <a:r>
              <a:rPr lang="es-ES" sz="2400" dirty="0">
                <a:latin typeface="Candara" panose="020E0502030303020204" pitchFamily="34" charset="0"/>
              </a:rPr>
              <a:t>, </a:t>
            </a:r>
            <a:r>
              <a:rPr lang="es-ES" sz="2400" dirty="0" err="1">
                <a:latin typeface="Candara" panose="020E0502030303020204" pitchFamily="34" charset="0"/>
              </a:rPr>
              <a:t>consectetur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adipisicing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elit</a:t>
            </a:r>
            <a:r>
              <a:rPr lang="es-ES" sz="2400" dirty="0">
                <a:latin typeface="Candara" panose="020E0502030303020204" pitchFamily="34" charset="0"/>
              </a:rPr>
              <a:t>, sed do </a:t>
            </a:r>
            <a:r>
              <a:rPr lang="es-ES" sz="2400" dirty="0" err="1">
                <a:latin typeface="Candara" panose="020E0502030303020204" pitchFamily="34" charset="0"/>
              </a:rPr>
              <a:t>eiusmod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tempor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incididunt</a:t>
            </a:r>
            <a:r>
              <a:rPr lang="es-ES" sz="2400" dirty="0">
                <a:latin typeface="Candara" panose="020E0502030303020204" pitchFamily="34" charset="0"/>
              </a:rPr>
              <a:t> ut labore et </a:t>
            </a:r>
            <a:r>
              <a:rPr lang="es-ES" sz="2400" dirty="0" err="1">
                <a:latin typeface="Candara" panose="020E0502030303020204" pitchFamily="34" charset="0"/>
              </a:rPr>
              <a:t>dolore</a:t>
            </a:r>
            <a:r>
              <a:rPr lang="es-ES" sz="2400" dirty="0">
                <a:latin typeface="Candara" panose="020E0502030303020204" pitchFamily="34" charset="0"/>
              </a:rPr>
              <a:t> magna </a:t>
            </a:r>
            <a:r>
              <a:rPr lang="es-ES" sz="2400" dirty="0" err="1">
                <a:latin typeface="Candara" panose="020E0502030303020204" pitchFamily="34" charset="0"/>
              </a:rPr>
              <a:t>aliqua</a:t>
            </a:r>
            <a:r>
              <a:rPr lang="es-ES" sz="2400" dirty="0">
                <a:latin typeface="Candara" panose="020E0502030303020204" pitchFamily="34" charset="0"/>
              </a:rPr>
              <a:t>. Ut </a:t>
            </a:r>
            <a:r>
              <a:rPr lang="es-ES" sz="2400" dirty="0" err="1">
                <a:latin typeface="Candara" panose="020E0502030303020204" pitchFamily="34" charset="0"/>
              </a:rPr>
              <a:t>enim</a:t>
            </a:r>
            <a:r>
              <a:rPr lang="es-ES" sz="2400" dirty="0">
                <a:latin typeface="Candara" panose="020E0502030303020204" pitchFamily="34" charset="0"/>
              </a:rPr>
              <a:t> ad </a:t>
            </a:r>
            <a:r>
              <a:rPr lang="es-ES" sz="2400" dirty="0" err="1">
                <a:latin typeface="Candara" panose="020E0502030303020204" pitchFamily="34" charset="0"/>
              </a:rPr>
              <a:t>minim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veniam</a:t>
            </a:r>
            <a:r>
              <a:rPr lang="es-ES" sz="2400" dirty="0">
                <a:latin typeface="Candara" panose="020E0502030303020204" pitchFamily="34" charset="0"/>
              </a:rPr>
              <a:t>, </a:t>
            </a:r>
            <a:r>
              <a:rPr lang="es-ES" sz="2400" dirty="0" err="1">
                <a:latin typeface="Candara" panose="020E0502030303020204" pitchFamily="34" charset="0"/>
              </a:rPr>
              <a:t>quis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nostrud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exercitation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ullamco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laboris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nisi</a:t>
            </a:r>
            <a:r>
              <a:rPr lang="es-ES" sz="2400" dirty="0">
                <a:latin typeface="Candara" panose="020E0502030303020204" pitchFamily="34" charset="0"/>
              </a:rPr>
              <a:t> ut </a:t>
            </a:r>
            <a:r>
              <a:rPr lang="es-ES" sz="2400" dirty="0" err="1">
                <a:latin typeface="Candara" panose="020E0502030303020204" pitchFamily="34" charset="0"/>
              </a:rPr>
              <a:t>aliquip</a:t>
            </a:r>
            <a:r>
              <a:rPr lang="es-ES" sz="2400" dirty="0">
                <a:latin typeface="Candara" panose="020E0502030303020204" pitchFamily="34" charset="0"/>
              </a:rPr>
              <a:t> ex </a:t>
            </a:r>
            <a:r>
              <a:rPr lang="es-ES" sz="2400" dirty="0" err="1">
                <a:latin typeface="Candara" panose="020E0502030303020204" pitchFamily="34" charset="0"/>
              </a:rPr>
              <a:t>ea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commodo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consequat</a:t>
            </a:r>
            <a:r>
              <a:rPr lang="es-ES" sz="2400" dirty="0">
                <a:latin typeface="Candara" panose="020E0502030303020204" pitchFamily="34" charset="0"/>
              </a:rPr>
              <a:t>. </a:t>
            </a:r>
            <a:r>
              <a:rPr lang="es-ES" sz="2400" dirty="0" err="1">
                <a:latin typeface="Candara" panose="020E0502030303020204" pitchFamily="34" charset="0"/>
              </a:rPr>
              <a:t>Duis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aute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irure</a:t>
            </a:r>
            <a:r>
              <a:rPr lang="es-ES" sz="2400" dirty="0">
                <a:latin typeface="Candara" panose="020E0502030303020204" pitchFamily="34" charset="0"/>
              </a:rPr>
              <a:t> dolor in </a:t>
            </a:r>
            <a:r>
              <a:rPr lang="es-ES" sz="2400" dirty="0" err="1">
                <a:latin typeface="Candara" panose="020E0502030303020204" pitchFamily="34" charset="0"/>
              </a:rPr>
              <a:t>reprehenderit</a:t>
            </a:r>
            <a:r>
              <a:rPr lang="es-ES" sz="2400" dirty="0">
                <a:latin typeface="Candara" panose="020E0502030303020204" pitchFamily="34" charset="0"/>
              </a:rPr>
              <a:t> in </a:t>
            </a:r>
            <a:r>
              <a:rPr lang="es-ES" sz="2400" dirty="0" err="1">
                <a:latin typeface="Candara" panose="020E0502030303020204" pitchFamily="34" charset="0"/>
              </a:rPr>
              <a:t>voluptate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velit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esse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cillum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dolore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eu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fugiat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nulla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pariatur</a:t>
            </a:r>
            <a:r>
              <a:rPr lang="es-ES" sz="2400" dirty="0">
                <a:latin typeface="Candara" panose="020E0502030303020204" pitchFamily="34" charset="0"/>
              </a:rPr>
              <a:t> (</a:t>
            </a:r>
            <a:r>
              <a:rPr lang="es-ES" sz="2400" dirty="0" err="1">
                <a:latin typeface="Candara" panose="020E0502030303020204" pitchFamily="34" charset="0"/>
              </a:rPr>
              <a:t>Fig</a:t>
            </a:r>
            <a:r>
              <a:rPr lang="es-ES" sz="2400" dirty="0">
                <a:latin typeface="Candara" panose="020E0502030303020204" pitchFamily="34" charset="0"/>
              </a:rPr>
              <a:t> 1). </a:t>
            </a:r>
          </a:p>
          <a:p>
            <a:pPr algn="just"/>
            <a:r>
              <a:rPr lang="es-ES" sz="2400" dirty="0" err="1">
                <a:latin typeface="Candara" panose="020E0502030303020204" pitchFamily="34" charset="0"/>
              </a:rPr>
              <a:t>Excepteur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sint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occaecat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cupidatat</a:t>
            </a:r>
            <a:r>
              <a:rPr lang="es-ES" sz="2400" dirty="0">
                <a:latin typeface="Candara" panose="020E0502030303020204" pitchFamily="34" charset="0"/>
              </a:rPr>
              <a:t> non </a:t>
            </a:r>
            <a:r>
              <a:rPr lang="es-ES" sz="2400" dirty="0" err="1">
                <a:latin typeface="Candara" panose="020E0502030303020204" pitchFamily="34" charset="0"/>
              </a:rPr>
              <a:t>proident</a:t>
            </a:r>
            <a:r>
              <a:rPr lang="es-ES" sz="2400" dirty="0">
                <a:latin typeface="Candara" panose="020E0502030303020204" pitchFamily="34" charset="0"/>
              </a:rPr>
              <a:t>, sunt in culpa qui </a:t>
            </a:r>
            <a:r>
              <a:rPr lang="es-ES" sz="2400" dirty="0" err="1">
                <a:latin typeface="Candara" panose="020E0502030303020204" pitchFamily="34" charset="0"/>
              </a:rPr>
              <a:t>officia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deserunt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mollit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anim</a:t>
            </a:r>
            <a:r>
              <a:rPr lang="es-ES" sz="2400" dirty="0">
                <a:latin typeface="Candara" panose="020E0502030303020204" pitchFamily="34" charset="0"/>
              </a:rPr>
              <a:t> id </a:t>
            </a:r>
            <a:r>
              <a:rPr lang="es-ES" sz="2400" dirty="0" err="1">
                <a:latin typeface="Candara" panose="020E0502030303020204" pitchFamily="34" charset="0"/>
              </a:rPr>
              <a:t>est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laborum.ud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exercitation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ullamco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laboris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nisi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uip</a:t>
            </a:r>
            <a:r>
              <a:rPr lang="es-ES" sz="2400" dirty="0">
                <a:latin typeface="Candara" panose="020E0502030303020204" pitchFamily="34" charset="0"/>
              </a:rPr>
              <a:t> ex </a:t>
            </a:r>
            <a:r>
              <a:rPr lang="es-ES" sz="2400" dirty="0" err="1">
                <a:latin typeface="Candara" panose="020E0502030303020204" pitchFamily="34" charset="0"/>
              </a:rPr>
              <a:t>ea</a:t>
            </a:r>
            <a:r>
              <a:rPr lang="es-ES" sz="2400" dirty="0">
                <a:latin typeface="Candara" panose="020E0502030303020204" pitchFamily="34" charset="0"/>
              </a:rPr>
              <a:t> commodo </a:t>
            </a:r>
            <a:r>
              <a:rPr lang="es-ES" sz="2400" dirty="0" err="1">
                <a:latin typeface="Candara" panose="020E0502030303020204" pitchFamily="34" charset="0"/>
              </a:rPr>
              <a:t>consequat</a:t>
            </a:r>
            <a:r>
              <a:rPr lang="es-ES" sz="2400" dirty="0">
                <a:latin typeface="Candara" panose="020E0502030303020204" pitchFamily="34" charset="0"/>
              </a:rPr>
              <a:t>. </a:t>
            </a:r>
            <a:r>
              <a:rPr lang="es-ES" sz="2400" dirty="0" err="1">
                <a:latin typeface="Candara" panose="020E0502030303020204" pitchFamily="34" charset="0"/>
              </a:rPr>
              <a:t>Duis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aute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irure</a:t>
            </a:r>
            <a:r>
              <a:rPr lang="es-ES" sz="2400" dirty="0">
                <a:latin typeface="Candara" panose="020E0502030303020204" pitchFamily="34" charset="0"/>
              </a:rPr>
              <a:t> dolor in </a:t>
            </a:r>
            <a:r>
              <a:rPr lang="es-ES" sz="2400" dirty="0" err="1">
                <a:latin typeface="Candara" panose="020E0502030303020204" pitchFamily="34" charset="0"/>
              </a:rPr>
              <a:t>reprehenderit</a:t>
            </a:r>
            <a:r>
              <a:rPr lang="es-ES" sz="2400" dirty="0">
                <a:latin typeface="Candara" panose="020E0502030303020204" pitchFamily="34" charset="0"/>
              </a:rPr>
              <a:t> in </a:t>
            </a:r>
            <a:r>
              <a:rPr lang="es-ES" sz="2400" dirty="0" err="1">
                <a:latin typeface="Candara" panose="020E0502030303020204" pitchFamily="34" charset="0"/>
              </a:rPr>
              <a:t>voluptate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velit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esse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cillum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dolore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eu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fugiat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nulla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pariatur</a:t>
            </a:r>
            <a:r>
              <a:rPr lang="es-ES" sz="2400" dirty="0">
                <a:latin typeface="Candara" panose="020E0502030303020204" pitchFamily="34" charset="0"/>
              </a:rPr>
              <a:t>.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11341472" y="6925706"/>
            <a:ext cx="3309582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 err="1">
                <a:latin typeface="Candara" panose="020E0502030303020204" pitchFamily="34" charset="0"/>
              </a:rPr>
              <a:t>Lorem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ipsum</a:t>
            </a:r>
            <a:r>
              <a:rPr lang="es-ES" sz="2400" dirty="0">
                <a:latin typeface="Candara" panose="020E0502030303020204" pitchFamily="34" charset="0"/>
              </a:rPr>
              <a:t> dolor </a:t>
            </a:r>
            <a:r>
              <a:rPr lang="es-ES" sz="2400" dirty="0" err="1">
                <a:latin typeface="Candara" panose="020E0502030303020204" pitchFamily="34" charset="0"/>
              </a:rPr>
              <a:t>sit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amet</a:t>
            </a:r>
            <a:r>
              <a:rPr lang="es-ES" sz="2400" dirty="0">
                <a:latin typeface="Candara" panose="020E0502030303020204" pitchFamily="34" charset="0"/>
              </a:rPr>
              <a:t>, </a:t>
            </a:r>
            <a:r>
              <a:rPr lang="es-ES" sz="2400" dirty="0" err="1">
                <a:latin typeface="Candara" panose="020E0502030303020204" pitchFamily="34" charset="0"/>
              </a:rPr>
              <a:t>consectetur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adipisicing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esse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cillum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dolore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eu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fugiat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nulla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pariatur</a:t>
            </a:r>
            <a:r>
              <a:rPr lang="es-ES" sz="2400" dirty="0">
                <a:latin typeface="Candara" panose="020E0502030303020204" pitchFamily="34" charset="0"/>
              </a:rPr>
              <a:t>. </a:t>
            </a:r>
            <a:r>
              <a:rPr lang="es-ES" sz="2400" dirty="0" err="1">
                <a:latin typeface="Candara" panose="020E0502030303020204" pitchFamily="34" charset="0"/>
              </a:rPr>
              <a:t>Excepteur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sint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occaecat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cupidatat</a:t>
            </a:r>
            <a:r>
              <a:rPr lang="es-ES" sz="2400" dirty="0">
                <a:latin typeface="Candara" panose="020E0502030303020204" pitchFamily="34" charset="0"/>
              </a:rPr>
              <a:t> non </a:t>
            </a:r>
            <a:r>
              <a:rPr lang="es-ES" sz="2400" dirty="0" err="1">
                <a:latin typeface="Candara" panose="020E0502030303020204" pitchFamily="34" charset="0"/>
              </a:rPr>
              <a:t>proident</a:t>
            </a:r>
            <a:r>
              <a:rPr lang="es-ES" sz="2400" dirty="0">
                <a:latin typeface="Candara" panose="020E0502030303020204" pitchFamily="34" charset="0"/>
              </a:rPr>
              <a:t>, sunt in culpa qui </a:t>
            </a:r>
            <a:r>
              <a:rPr lang="es-ES" sz="2400" dirty="0" err="1">
                <a:latin typeface="Candara" panose="020E0502030303020204" pitchFamily="34" charset="0"/>
              </a:rPr>
              <a:t>officia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deserunt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mollit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elit</a:t>
            </a:r>
            <a:r>
              <a:rPr lang="es-ES" sz="2400" dirty="0">
                <a:latin typeface="Candara" panose="020E0502030303020204" pitchFamily="34" charset="0"/>
              </a:rPr>
              <a:t>, sed do </a:t>
            </a:r>
            <a:r>
              <a:rPr lang="es-ES" sz="2400" dirty="0" err="1">
                <a:latin typeface="Candara" panose="020E0502030303020204" pitchFamily="34" charset="0"/>
              </a:rPr>
              <a:t>eiusmod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tempor</a:t>
            </a:r>
            <a:r>
              <a:rPr lang="es-ES" sz="2400" dirty="0">
                <a:latin typeface="Candara" panose="020E0502030303020204" pitchFamily="34" charset="0"/>
              </a:rPr>
              <a:t> l et </a:t>
            </a:r>
            <a:r>
              <a:rPr lang="es-ES" sz="2400" dirty="0" err="1">
                <a:latin typeface="Candara" panose="020E0502030303020204" pitchFamily="34" charset="0"/>
              </a:rPr>
              <a:t>dolore</a:t>
            </a:r>
            <a:r>
              <a:rPr lang="es-ES" sz="2400" dirty="0">
                <a:latin typeface="Candara" panose="020E0502030303020204" pitchFamily="34" charset="0"/>
              </a:rPr>
              <a:t> magna </a:t>
            </a:r>
            <a:r>
              <a:rPr lang="es-ES" sz="2400" dirty="0" err="1">
                <a:latin typeface="Candara" panose="020E0502030303020204" pitchFamily="34" charset="0"/>
              </a:rPr>
              <a:t>aliqua</a:t>
            </a:r>
            <a:r>
              <a:rPr lang="es-ES" sz="2400" dirty="0">
                <a:latin typeface="Candara" panose="020E0502030303020204" pitchFamily="34" charset="0"/>
              </a:rPr>
              <a:t>. Ut </a:t>
            </a:r>
            <a:r>
              <a:rPr lang="es-ES" sz="2400" dirty="0" err="1">
                <a:latin typeface="Candara" panose="020E0502030303020204" pitchFamily="34" charset="0"/>
              </a:rPr>
              <a:t>enim</a:t>
            </a:r>
            <a:r>
              <a:rPr lang="es-ES" sz="2400" dirty="0">
                <a:latin typeface="Candara" panose="020E0502030303020204" pitchFamily="34" charset="0"/>
              </a:rPr>
              <a:t> ad </a:t>
            </a:r>
            <a:r>
              <a:rPr lang="es-ES" sz="2400" dirty="0" err="1">
                <a:latin typeface="Candara" panose="020E0502030303020204" pitchFamily="34" charset="0"/>
              </a:rPr>
              <a:t>minim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veniam</a:t>
            </a:r>
            <a:endParaRPr lang="es-ES" sz="2400" dirty="0">
              <a:latin typeface="Candara" panose="020E0502030303020204" pitchFamily="34" charset="0"/>
            </a:endParaRPr>
          </a:p>
          <a:p>
            <a:pPr algn="just"/>
            <a:r>
              <a:rPr lang="es-ES" sz="2400" dirty="0" err="1">
                <a:latin typeface="Candara" panose="020E0502030303020204" pitchFamily="34" charset="0"/>
              </a:rPr>
              <a:t>Lorem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ipsum</a:t>
            </a:r>
            <a:r>
              <a:rPr lang="es-ES" sz="2400" dirty="0">
                <a:latin typeface="Candara" panose="020E0502030303020204" pitchFamily="34" charset="0"/>
              </a:rPr>
              <a:t> dolor </a:t>
            </a:r>
            <a:r>
              <a:rPr lang="es-ES" sz="2400" dirty="0" err="1">
                <a:latin typeface="Candara" panose="020E0502030303020204" pitchFamily="34" charset="0"/>
              </a:rPr>
              <a:t>sit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amet</a:t>
            </a:r>
            <a:r>
              <a:rPr lang="es-ES" sz="2400" dirty="0">
                <a:latin typeface="Candara" panose="020E0502030303020204" pitchFamily="34" charset="0"/>
              </a:rPr>
              <a:t>, </a:t>
            </a:r>
            <a:r>
              <a:rPr lang="es-ES" sz="2400" dirty="0" err="1">
                <a:latin typeface="Candara" panose="020E0502030303020204" pitchFamily="34" charset="0"/>
              </a:rPr>
              <a:t>consectetur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adipisicing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elit</a:t>
            </a:r>
            <a:r>
              <a:rPr lang="es-ES" sz="2400" dirty="0">
                <a:latin typeface="Candara" panose="020E0502030303020204" pitchFamily="34" charset="0"/>
              </a:rPr>
              <a:t>, sed do </a:t>
            </a:r>
            <a:r>
              <a:rPr lang="es-ES" sz="2400" dirty="0" err="1">
                <a:latin typeface="Candara" panose="020E0502030303020204" pitchFamily="34" charset="0"/>
              </a:rPr>
              <a:t>eiusmod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tempor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incididunt</a:t>
            </a:r>
            <a:r>
              <a:rPr lang="es-ES" sz="2400" dirty="0">
                <a:latin typeface="Candara" panose="020E0502030303020204" pitchFamily="34" charset="0"/>
              </a:rPr>
              <a:t> ut </a:t>
            </a:r>
            <a:r>
              <a:rPr lang="es-ES" sz="2400" dirty="0" err="1">
                <a:latin typeface="Candara" panose="020E0502030303020204" pitchFamily="34" charset="0"/>
              </a:rPr>
              <a:t>laboua</a:t>
            </a:r>
            <a:r>
              <a:rPr lang="es-ES" sz="2400" dirty="0">
                <a:latin typeface="Candara" panose="020E0502030303020204" pitchFamily="34" charset="0"/>
              </a:rPr>
              <a:t>. Ut </a:t>
            </a:r>
            <a:r>
              <a:rPr lang="es-ES" sz="2400" dirty="0" err="1">
                <a:latin typeface="Candara" panose="020E0502030303020204" pitchFamily="34" charset="0"/>
              </a:rPr>
              <a:t>enim</a:t>
            </a:r>
            <a:r>
              <a:rPr lang="es-ES" sz="2400" dirty="0">
                <a:latin typeface="Candara" panose="020E0502030303020204" pitchFamily="34" charset="0"/>
              </a:rPr>
              <a:t> ad </a:t>
            </a:r>
            <a:r>
              <a:rPr lang="es-ES" sz="2400" dirty="0" err="1">
                <a:latin typeface="Candara" panose="020E0502030303020204" pitchFamily="34" charset="0"/>
              </a:rPr>
              <a:t>minim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veniam</a:t>
            </a:r>
            <a:r>
              <a:rPr lang="es-ES" sz="2400" dirty="0">
                <a:latin typeface="Candara" panose="020E0502030303020204" pitchFamily="34" charset="0"/>
              </a:rPr>
              <a:t>.</a:t>
            </a:r>
          </a:p>
        </p:txBody>
      </p:sp>
      <p:pic>
        <p:nvPicPr>
          <p:cNvPr id="1027" name="Picture 3" descr="C:\Users\dacolrui\Desktop\Tarta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4" t="4595" r="2084" b="5217"/>
          <a:stretch/>
        </p:blipFill>
        <p:spPr bwMode="auto">
          <a:xfrm>
            <a:off x="2455880" y="21054693"/>
            <a:ext cx="6412335" cy="2117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Rectángulo"/>
          <p:cNvSpPr/>
          <p:nvPr/>
        </p:nvSpPr>
        <p:spPr>
          <a:xfrm>
            <a:off x="1044328" y="13934598"/>
            <a:ext cx="9235440" cy="4789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CuadroTexto"/>
          <p:cNvSpPr txBox="1"/>
          <p:nvPr/>
        </p:nvSpPr>
        <p:spPr>
          <a:xfrm>
            <a:off x="912493" y="15905204"/>
            <a:ext cx="302455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 err="1">
                <a:latin typeface="Candara" panose="020E0502030303020204" pitchFamily="34" charset="0"/>
              </a:rPr>
              <a:t>Lorem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ipsum</a:t>
            </a:r>
            <a:r>
              <a:rPr lang="es-ES" sz="2400" dirty="0">
                <a:latin typeface="Candara" panose="020E0502030303020204" pitchFamily="34" charset="0"/>
              </a:rPr>
              <a:t> dolor </a:t>
            </a:r>
            <a:r>
              <a:rPr lang="es-ES" sz="2400" dirty="0" err="1">
                <a:latin typeface="Candara" panose="020E0502030303020204" pitchFamily="34" charset="0"/>
              </a:rPr>
              <a:t>sit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amet</a:t>
            </a:r>
            <a:r>
              <a:rPr lang="es-ES" sz="2400" dirty="0">
                <a:latin typeface="Candara" panose="020E0502030303020204" pitchFamily="34" charset="0"/>
              </a:rPr>
              <a:t>, </a:t>
            </a:r>
            <a:r>
              <a:rPr lang="es-ES" sz="2400" dirty="0" err="1">
                <a:latin typeface="Candara" panose="020E0502030303020204" pitchFamily="34" charset="0"/>
              </a:rPr>
              <a:t>consectetur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adipisicing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elit</a:t>
            </a:r>
            <a:r>
              <a:rPr lang="es-ES" sz="2400" dirty="0">
                <a:latin typeface="Candara" panose="020E0502030303020204" pitchFamily="34" charset="0"/>
              </a:rPr>
              <a:t>, sed do </a:t>
            </a:r>
            <a:r>
              <a:rPr lang="es-ES" sz="2400" dirty="0" err="1">
                <a:latin typeface="Candara" panose="020E0502030303020204" pitchFamily="34" charset="0"/>
              </a:rPr>
              <a:t>eiusmod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tempor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incididunt</a:t>
            </a:r>
            <a:r>
              <a:rPr lang="es-ES" sz="2400" dirty="0">
                <a:latin typeface="Candara" panose="020E0502030303020204" pitchFamily="34" charset="0"/>
              </a:rPr>
              <a:t> ut labore et </a:t>
            </a:r>
            <a:r>
              <a:rPr lang="es-ES" sz="2400" dirty="0" err="1">
                <a:latin typeface="Candara" panose="020E0502030303020204" pitchFamily="34" charset="0"/>
              </a:rPr>
              <a:t>eu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fugiat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nulla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pariatur</a:t>
            </a:r>
            <a:r>
              <a:rPr lang="es-ES" sz="2400" dirty="0">
                <a:latin typeface="Candara" panose="020E0502030303020204" pitchFamily="34" charset="0"/>
              </a:rPr>
              <a:t>. </a:t>
            </a:r>
            <a:r>
              <a:rPr lang="es-ES" sz="2400" dirty="0" err="1">
                <a:latin typeface="Candara" panose="020E0502030303020204" pitchFamily="34" charset="0"/>
              </a:rPr>
              <a:t>Excepteur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sint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occaecat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cupidatat</a:t>
            </a:r>
            <a:r>
              <a:rPr lang="es-ES" sz="2400" dirty="0">
                <a:latin typeface="Candara" panose="020E0502030303020204" pitchFamily="34" charset="0"/>
              </a:rPr>
              <a:t> non </a:t>
            </a:r>
            <a:r>
              <a:rPr lang="es-ES" sz="2400" dirty="0" err="1">
                <a:latin typeface="Candara" panose="020E0502030303020204" pitchFamily="34" charset="0"/>
              </a:rPr>
              <a:t>proident</a:t>
            </a:r>
            <a:r>
              <a:rPr lang="es-ES" sz="2400" dirty="0">
                <a:latin typeface="Candara" panose="020E0502030303020204" pitchFamily="34" charset="0"/>
              </a:rPr>
              <a:t>, </a:t>
            </a:r>
            <a:r>
              <a:rPr lang="es-ES" sz="2400" dirty="0" err="1">
                <a:latin typeface="Candara" panose="020E0502030303020204" pitchFamily="34" charset="0"/>
              </a:rPr>
              <a:t>sunt</a:t>
            </a:r>
            <a:r>
              <a:rPr lang="es-ES" sz="2400" dirty="0">
                <a:latin typeface="Candara" panose="020E0502030303020204" pitchFamily="34" charset="0"/>
              </a:rPr>
              <a:t> in culpa </a:t>
            </a:r>
            <a:r>
              <a:rPr lang="es-ES" sz="2400" dirty="0" err="1">
                <a:latin typeface="Candara" panose="020E0502030303020204" pitchFamily="34" charset="0"/>
              </a:rPr>
              <a:t>qui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officia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deserunt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mollit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anim</a:t>
            </a:r>
            <a:r>
              <a:rPr lang="es-ES" sz="2400" dirty="0">
                <a:latin typeface="Candara" panose="020E0502030303020204" pitchFamily="34" charset="0"/>
              </a:rPr>
              <a:t> id </a:t>
            </a:r>
            <a:r>
              <a:rPr lang="es-ES" sz="2400" dirty="0" err="1">
                <a:latin typeface="Candara" panose="020E0502030303020204" pitchFamily="34" charset="0"/>
              </a:rPr>
              <a:t>est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laborum</a:t>
            </a:r>
            <a:r>
              <a:rPr lang="es-ES" sz="2400" dirty="0">
                <a:latin typeface="Candara" panose="020E0502030303020204" pitchFamily="34" charset="0"/>
              </a:rPr>
              <a:t>.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5652840" y="11576533"/>
            <a:ext cx="5624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err="1">
                <a:latin typeface="+mj-lt"/>
              </a:rPr>
              <a:t>Fig</a:t>
            </a:r>
            <a:r>
              <a:rPr lang="es-ES" sz="2400" dirty="0">
                <a:latin typeface="+mj-lt"/>
              </a:rPr>
              <a:t> 1. </a:t>
            </a:r>
            <a:r>
              <a:rPr lang="es-ES" sz="2400" dirty="0" err="1">
                <a:latin typeface="+mj-lt"/>
              </a:rPr>
              <a:t>Introduction</a:t>
            </a:r>
            <a:endParaRPr lang="es-ES" sz="2400" dirty="0">
              <a:latin typeface="+mj-lt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2394458" y="23535306"/>
            <a:ext cx="62615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err="1">
                <a:latin typeface="+mj-lt"/>
              </a:rPr>
              <a:t>Fig</a:t>
            </a:r>
            <a:r>
              <a:rPr lang="es-ES" sz="2400" dirty="0">
                <a:latin typeface="+mj-lt"/>
              </a:rPr>
              <a:t> 3. </a:t>
            </a:r>
            <a:r>
              <a:rPr lang="es-ES" sz="2400" dirty="0" err="1">
                <a:latin typeface="+mj-lt"/>
              </a:rPr>
              <a:t>Results</a:t>
            </a:r>
            <a:endParaRPr lang="es-ES" sz="2400" dirty="0">
              <a:latin typeface="+mj-lt"/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4108696" y="15905204"/>
            <a:ext cx="309996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 err="1">
                <a:latin typeface="Candara" panose="020E0502030303020204" pitchFamily="34" charset="0"/>
              </a:rPr>
              <a:t>Lorem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ipsum</a:t>
            </a:r>
            <a:r>
              <a:rPr lang="es-ES" sz="2400" dirty="0">
                <a:latin typeface="Candara" panose="020E0502030303020204" pitchFamily="34" charset="0"/>
              </a:rPr>
              <a:t> dolor </a:t>
            </a:r>
            <a:r>
              <a:rPr lang="es-ES" sz="2400" dirty="0" err="1">
                <a:latin typeface="Candara" panose="020E0502030303020204" pitchFamily="34" charset="0"/>
              </a:rPr>
              <a:t>sit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amet</a:t>
            </a:r>
            <a:r>
              <a:rPr lang="es-ES" sz="2400" dirty="0">
                <a:latin typeface="Candara" panose="020E0502030303020204" pitchFamily="34" charset="0"/>
              </a:rPr>
              <a:t>, </a:t>
            </a:r>
            <a:r>
              <a:rPr lang="es-ES" sz="2400" dirty="0" err="1">
                <a:latin typeface="Candara" panose="020E0502030303020204" pitchFamily="34" charset="0"/>
              </a:rPr>
              <a:t>consectetur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adipisicing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elit</a:t>
            </a:r>
            <a:r>
              <a:rPr lang="es-ES" sz="2400" dirty="0">
                <a:latin typeface="Candara" panose="020E0502030303020204" pitchFamily="34" charset="0"/>
              </a:rPr>
              <a:t>, sed do </a:t>
            </a:r>
            <a:r>
              <a:rPr lang="es-ES" sz="2400" dirty="0" err="1">
                <a:latin typeface="Candara" panose="020E0502030303020204" pitchFamily="34" charset="0"/>
              </a:rPr>
              <a:t>eiusmod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tempor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incididunt</a:t>
            </a:r>
            <a:r>
              <a:rPr lang="es-ES" sz="2400" dirty="0">
                <a:latin typeface="Candara" panose="020E0502030303020204" pitchFamily="34" charset="0"/>
              </a:rPr>
              <a:t> ut labore et </a:t>
            </a:r>
            <a:r>
              <a:rPr lang="es-ES" sz="2400" dirty="0" err="1">
                <a:latin typeface="Candara" panose="020E0502030303020204" pitchFamily="34" charset="0"/>
              </a:rPr>
              <a:t>dolore</a:t>
            </a:r>
            <a:r>
              <a:rPr lang="es-ES" sz="2400" dirty="0">
                <a:latin typeface="Candara" panose="020E0502030303020204" pitchFamily="34" charset="0"/>
              </a:rPr>
              <a:t> magna </a:t>
            </a:r>
            <a:r>
              <a:rPr lang="es-ES" sz="2400" dirty="0" err="1">
                <a:latin typeface="Candara" panose="020E0502030303020204" pitchFamily="34" charset="0"/>
              </a:rPr>
              <a:t>aliqua</a:t>
            </a:r>
            <a:r>
              <a:rPr lang="es-ES" sz="2400" dirty="0">
                <a:latin typeface="Candara" panose="020E0502030303020204" pitchFamily="34" charset="0"/>
              </a:rPr>
              <a:t>. Ut. </a:t>
            </a:r>
            <a:r>
              <a:rPr lang="es-ES" sz="2400" dirty="0" err="1">
                <a:latin typeface="Candara" panose="020E0502030303020204" pitchFamily="34" charset="0"/>
              </a:rPr>
              <a:t>Excepteur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sint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occaecat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cupidatat</a:t>
            </a:r>
            <a:r>
              <a:rPr lang="es-ES" sz="2400" dirty="0">
                <a:latin typeface="Candara" panose="020E0502030303020204" pitchFamily="34" charset="0"/>
              </a:rPr>
              <a:t> non </a:t>
            </a:r>
            <a:r>
              <a:rPr lang="es-ES" sz="2400" dirty="0" err="1">
                <a:latin typeface="Candara" panose="020E0502030303020204" pitchFamily="34" charset="0"/>
              </a:rPr>
              <a:t>proident</a:t>
            </a:r>
            <a:r>
              <a:rPr lang="es-ES" sz="2400" dirty="0">
                <a:latin typeface="Candara" panose="020E0502030303020204" pitchFamily="34" charset="0"/>
              </a:rPr>
              <a:t>, </a:t>
            </a:r>
            <a:r>
              <a:rPr lang="es-ES" sz="2400" dirty="0" err="1">
                <a:latin typeface="Candara" panose="020E0502030303020204" pitchFamily="34" charset="0"/>
              </a:rPr>
              <a:t>sunt</a:t>
            </a:r>
            <a:r>
              <a:rPr lang="es-ES" sz="2400" dirty="0">
                <a:latin typeface="Candara" panose="020E0502030303020204" pitchFamily="34" charset="0"/>
              </a:rPr>
              <a:t> in culpa </a:t>
            </a:r>
            <a:r>
              <a:rPr lang="es-ES" sz="2400" dirty="0" err="1">
                <a:latin typeface="Candara" panose="020E0502030303020204" pitchFamily="34" charset="0"/>
              </a:rPr>
              <a:t>qui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officia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deserunt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mollit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anim</a:t>
            </a:r>
            <a:r>
              <a:rPr lang="es-ES" sz="2400" dirty="0">
                <a:latin typeface="Candara" panose="020E0502030303020204" pitchFamily="34" charset="0"/>
              </a:rPr>
              <a:t> id </a:t>
            </a:r>
            <a:r>
              <a:rPr lang="es-ES" sz="2400" dirty="0" err="1">
                <a:latin typeface="Candara" panose="020E0502030303020204" pitchFamily="34" charset="0"/>
              </a:rPr>
              <a:t>est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laborum</a:t>
            </a:r>
            <a:r>
              <a:rPr lang="es-ES" sz="2400" dirty="0">
                <a:latin typeface="Candara" panose="020E0502030303020204" pitchFamily="34" charset="0"/>
              </a:rPr>
              <a:t>.</a:t>
            </a:r>
          </a:p>
        </p:txBody>
      </p:sp>
      <p:sp>
        <p:nvSpPr>
          <p:cNvPr id="27" name="26 CuadroTexto"/>
          <p:cNvSpPr txBox="1"/>
          <p:nvPr/>
        </p:nvSpPr>
        <p:spPr>
          <a:xfrm>
            <a:off x="11418302" y="15926146"/>
            <a:ext cx="907053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 err="1">
                <a:latin typeface="Candara" panose="020E0502030303020204" pitchFamily="34" charset="0"/>
              </a:rPr>
              <a:t>Lorem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ipsum</a:t>
            </a:r>
            <a:r>
              <a:rPr lang="es-ES" sz="2400" dirty="0">
                <a:latin typeface="Candara" panose="020E0502030303020204" pitchFamily="34" charset="0"/>
              </a:rPr>
              <a:t> dolor </a:t>
            </a:r>
            <a:r>
              <a:rPr lang="es-ES" sz="2400" dirty="0" err="1">
                <a:latin typeface="Candara" panose="020E0502030303020204" pitchFamily="34" charset="0"/>
              </a:rPr>
              <a:t>sit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amet</a:t>
            </a:r>
            <a:r>
              <a:rPr lang="es-ES" sz="2400" dirty="0">
                <a:latin typeface="Candara" panose="020E0502030303020204" pitchFamily="34" charset="0"/>
              </a:rPr>
              <a:t>, </a:t>
            </a:r>
            <a:r>
              <a:rPr lang="es-ES" sz="2400" dirty="0" err="1">
                <a:latin typeface="Candara" panose="020E0502030303020204" pitchFamily="34" charset="0"/>
              </a:rPr>
              <a:t>consectetur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adipisicing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elit</a:t>
            </a:r>
            <a:r>
              <a:rPr lang="es-ES" sz="2400" dirty="0">
                <a:latin typeface="Candara" panose="020E0502030303020204" pitchFamily="34" charset="0"/>
              </a:rPr>
              <a:t>, sed do </a:t>
            </a:r>
            <a:r>
              <a:rPr lang="es-ES" sz="2400" dirty="0" err="1">
                <a:latin typeface="Candara" panose="020E0502030303020204" pitchFamily="34" charset="0"/>
              </a:rPr>
              <a:t>eiusmod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tempor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incididunt</a:t>
            </a:r>
            <a:r>
              <a:rPr lang="es-ES" sz="2400" dirty="0">
                <a:latin typeface="Candara" panose="020E0502030303020204" pitchFamily="34" charset="0"/>
              </a:rPr>
              <a:t> ut labore et </a:t>
            </a:r>
            <a:r>
              <a:rPr lang="es-ES" sz="2400" dirty="0" err="1">
                <a:latin typeface="Candara" panose="020E0502030303020204" pitchFamily="34" charset="0"/>
              </a:rPr>
              <a:t>dolore</a:t>
            </a:r>
            <a:r>
              <a:rPr lang="es-ES" sz="2400" dirty="0">
                <a:latin typeface="Candara" panose="020E0502030303020204" pitchFamily="34" charset="0"/>
              </a:rPr>
              <a:t> magna </a:t>
            </a:r>
            <a:r>
              <a:rPr lang="es-ES" sz="2400" dirty="0" err="1">
                <a:latin typeface="Candara" panose="020E0502030303020204" pitchFamily="34" charset="0"/>
              </a:rPr>
              <a:t>aliqua</a:t>
            </a:r>
            <a:r>
              <a:rPr lang="es-ES" sz="2400" dirty="0">
                <a:latin typeface="Candara" panose="020E0502030303020204" pitchFamily="34" charset="0"/>
              </a:rPr>
              <a:t>. Ut </a:t>
            </a:r>
            <a:r>
              <a:rPr lang="es-ES" sz="2400" dirty="0" err="1">
                <a:latin typeface="Candara" panose="020E0502030303020204" pitchFamily="34" charset="0"/>
              </a:rPr>
              <a:t>enim</a:t>
            </a:r>
            <a:r>
              <a:rPr lang="es-ES" sz="2400" dirty="0">
                <a:latin typeface="Candara" panose="020E0502030303020204" pitchFamily="34" charset="0"/>
              </a:rPr>
              <a:t> ad </a:t>
            </a:r>
            <a:r>
              <a:rPr lang="es-ES" sz="2400" dirty="0" err="1">
                <a:latin typeface="Candara" panose="020E0502030303020204" pitchFamily="34" charset="0"/>
              </a:rPr>
              <a:t>minim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veniam</a:t>
            </a:r>
            <a:r>
              <a:rPr lang="es-ES" sz="2400" dirty="0">
                <a:latin typeface="Candara" panose="020E0502030303020204" pitchFamily="34" charset="0"/>
              </a:rPr>
              <a:t>, </a:t>
            </a:r>
            <a:r>
              <a:rPr lang="es-ES" sz="2400" dirty="0" err="1">
                <a:latin typeface="Candara" panose="020E0502030303020204" pitchFamily="34" charset="0"/>
              </a:rPr>
              <a:t>quis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nostrud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exercitation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ullamco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laboris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nisi</a:t>
            </a:r>
            <a:r>
              <a:rPr lang="es-ES" sz="2400" dirty="0">
                <a:latin typeface="Candara" panose="020E0502030303020204" pitchFamily="34" charset="0"/>
              </a:rPr>
              <a:t> ut </a:t>
            </a:r>
            <a:r>
              <a:rPr lang="es-ES" sz="2400" dirty="0" err="1">
                <a:latin typeface="Candara" panose="020E0502030303020204" pitchFamily="34" charset="0"/>
              </a:rPr>
              <a:t>aliquip</a:t>
            </a:r>
            <a:r>
              <a:rPr lang="es-ES" sz="2400" dirty="0">
                <a:latin typeface="Candara" panose="020E0502030303020204" pitchFamily="34" charset="0"/>
              </a:rPr>
              <a:t> ex </a:t>
            </a:r>
            <a:r>
              <a:rPr lang="es-ES" sz="2400" dirty="0" err="1">
                <a:latin typeface="Candara" panose="020E0502030303020204" pitchFamily="34" charset="0"/>
              </a:rPr>
              <a:t>ea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commodo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consequat</a:t>
            </a:r>
            <a:r>
              <a:rPr lang="es-ES" sz="2400" dirty="0">
                <a:latin typeface="Candara" panose="020E0502030303020204" pitchFamily="34" charset="0"/>
              </a:rPr>
              <a:t>. </a:t>
            </a:r>
            <a:r>
              <a:rPr lang="es-ES" sz="2400" dirty="0" err="1">
                <a:latin typeface="Candara" panose="020E0502030303020204" pitchFamily="34" charset="0"/>
              </a:rPr>
              <a:t>Duis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aute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irure</a:t>
            </a:r>
            <a:r>
              <a:rPr lang="es-ES" sz="2400" dirty="0">
                <a:latin typeface="Candara" panose="020E0502030303020204" pitchFamily="34" charset="0"/>
              </a:rPr>
              <a:t> dolor in </a:t>
            </a:r>
            <a:r>
              <a:rPr lang="es-ES" sz="2400" dirty="0" err="1">
                <a:latin typeface="Candara" panose="020E0502030303020204" pitchFamily="34" charset="0"/>
              </a:rPr>
              <a:t>reprehenderit</a:t>
            </a:r>
            <a:r>
              <a:rPr lang="es-ES" sz="2400" dirty="0">
                <a:latin typeface="Candara" panose="020E0502030303020204" pitchFamily="34" charset="0"/>
              </a:rPr>
              <a:t> in </a:t>
            </a:r>
            <a:r>
              <a:rPr lang="es-ES" sz="2400" dirty="0" err="1">
                <a:latin typeface="Candara" panose="020E0502030303020204" pitchFamily="34" charset="0"/>
              </a:rPr>
              <a:t>voluptate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velit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esse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cillum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dolore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eu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fugiat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nulla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pariatur</a:t>
            </a:r>
            <a:r>
              <a:rPr lang="es-ES" sz="2400" dirty="0">
                <a:latin typeface="Candara" panose="020E0502030303020204" pitchFamily="34" charset="0"/>
              </a:rPr>
              <a:t>. </a:t>
            </a:r>
            <a:r>
              <a:rPr lang="es-ES" sz="2400" dirty="0" err="1">
                <a:latin typeface="Candara" panose="020E0502030303020204" pitchFamily="34" charset="0"/>
              </a:rPr>
              <a:t>Excepteur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sint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occaecat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cupidatat</a:t>
            </a:r>
            <a:r>
              <a:rPr lang="es-ES" sz="2400" dirty="0">
                <a:latin typeface="Candara" panose="020E0502030303020204" pitchFamily="34" charset="0"/>
              </a:rPr>
              <a:t> non </a:t>
            </a:r>
            <a:r>
              <a:rPr lang="es-ES" sz="2400" dirty="0" err="1">
                <a:latin typeface="Candara" panose="020E0502030303020204" pitchFamily="34" charset="0"/>
              </a:rPr>
              <a:t>proident</a:t>
            </a:r>
            <a:r>
              <a:rPr lang="es-ES" sz="2400" dirty="0">
                <a:latin typeface="Candara" panose="020E0502030303020204" pitchFamily="34" charset="0"/>
              </a:rPr>
              <a:t>, </a:t>
            </a:r>
            <a:r>
              <a:rPr lang="es-ES" sz="2400" dirty="0" err="1">
                <a:latin typeface="Candara" panose="020E0502030303020204" pitchFamily="34" charset="0"/>
              </a:rPr>
              <a:t>sunt</a:t>
            </a:r>
            <a:r>
              <a:rPr lang="es-ES" sz="2400" dirty="0">
                <a:latin typeface="Candara" panose="020E0502030303020204" pitchFamily="34" charset="0"/>
              </a:rPr>
              <a:t> in culpa </a:t>
            </a:r>
            <a:r>
              <a:rPr lang="es-ES" sz="2400" dirty="0" err="1">
                <a:latin typeface="Candara" panose="020E0502030303020204" pitchFamily="34" charset="0"/>
              </a:rPr>
              <a:t>qui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officia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deserunt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mollit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anim</a:t>
            </a:r>
            <a:r>
              <a:rPr lang="es-ES" sz="2400" dirty="0">
                <a:latin typeface="Candara" panose="020E0502030303020204" pitchFamily="34" charset="0"/>
              </a:rPr>
              <a:t> id </a:t>
            </a:r>
            <a:r>
              <a:rPr lang="es-ES" sz="2400" dirty="0" err="1">
                <a:latin typeface="Candara" panose="020E0502030303020204" pitchFamily="34" charset="0"/>
              </a:rPr>
              <a:t>est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laborum</a:t>
            </a:r>
            <a:r>
              <a:rPr lang="es-ES" sz="2400" dirty="0">
                <a:latin typeface="Candara" panose="020E0502030303020204" pitchFamily="34" charset="0"/>
              </a:rPr>
              <a:t>.</a:t>
            </a:r>
          </a:p>
          <a:p>
            <a:pPr algn="just"/>
            <a:endParaRPr lang="es-ES" sz="2400" dirty="0">
              <a:latin typeface="Candara" panose="020E0502030303020204" pitchFamily="34" charset="0"/>
            </a:endParaRPr>
          </a:p>
          <a:p>
            <a:pPr algn="just"/>
            <a:r>
              <a:rPr lang="es-ES" sz="2400" dirty="0">
                <a:latin typeface="Candara" panose="020E0502030303020204" pitchFamily="34" charset="0"/>
              </a:rPr>
              <a:t>Ut </a:t>
            </a:r>
            <a:r>
              <a:rPr lang="es-ES" sz="2400" dirty="0" err="1">
                <a:latin typeface="Candara" panose="020E0502030303020204" pitchFamily="34" charset="0"/>
              </a:rPr>
              <a:t>aliquip</a:t>
            </a:r>
            <a:r>
              <a:rPr lang="es-ES" sz="2400" dirty="0">
                <a:latin typeface="Candara" panose="020E0502030303020204" pitchFamily="34" charset="0"/>
              </a:rPr>
              <a:t> ex </a:t>
            </a:r>
            <a:r>
              <a:rPr lang="es-ES" sz="2400" dirty="0" err="1">
                <a:latin typeface="Candara" panose="020E0502030303020204" pitchFamily="34" charset="0"/>
              </a:rPr>
              <a:t>ea</a:t>
            </a:r>
            <a:r>
              <a:rPr lang="es-ES" sz="2400" dirty="0">
                <a:latin typeface="Candara" panose="020E0502030303020204" pitchFamily="34" charset="0"/>
              </a:rPr>
              <a:t> commodo </a:t>
            </a:r>
            <a:r>
              <a:rPr lang="es-ES" sz="2400" dirty="0" err="1">
                <a:latin typeface="Candara" panose="020E0502030303020204" pitchFamily="34" charset="0"/>
              </a:rPr>
              <a:t>consequat</a:t>
            </a:r>
            <a:r>
              <a:rPr lang="es-ES" sz="2400" dirty="0">
                <a:latin typeface="Candara" panose="020E0502030303020204" pitchFamily="34" charset="0"/>
              </a:rPr>
              <a:t>. </a:t>
            </a:r>
            <a:r>
              <a:rPr lang="es-ES" sz="2400" dirty="0" err="1">
                <a:latin typeface="Candara" panose="020E0502030303020204" pitchFamily="34" charset="0"/>
              </a:rPr>
              <a:t>Duis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aute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irure</a:t>
            </a:r>
            <a:r>
              <a:rPr lang="es-ES" sz="2400" dirty="0">
                <a:latin typeface="Candara" panose="020E0502030303020204" pitchFamily="34" charset="0"/>
              </a:rPr>
              <a:t> dolor in </a:t>
            </a:r>
            <a:r>
              <a:rPr lang="es-ES" sz="2400" dirty="0" err="1">
                <a:latin typeface="Candara" panose="020E0502030303020204" pitchFamily="34" charset="0"/>
              </a:rPr>
              <a:t>reprehenderit</a:t>
            </a:r>
            <a:r>
              <a:rPr lang="es-ES" sz="2400" dirty="0">
                <a:latin typeface="Candara" panose="020E0502030303020204" pitchFamily="34" charset="0"/>
              </a:rPr>
              <a:t> in </a:t>
            </a:r>
            <a:r>
              <a:rPr lang="es-ES" sz="2400" dirty="0" err="1">
                <a:latin typeface="Candara" panose="020E0502030303020204" pitchFamily="34" charset="0"/>
              </a:rPr>
              <a:t>voluptate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velit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esse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cillum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dolore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eu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fugiat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nulla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pariatur</a:t>
            </a:r>
            <a:r>
              <a:rPr lang="es-ES" sz="2400" dirty="0">
                <a:latin typeface="Candara" panose="020E0502030303020204" pitchFamily="34" charset="0"/>
              </a:rPr>
              <a:t>. </a:t>
            </a:r>
            <a:r>
              <a:rPr lang="es-ES" sz="2400" dirty="0" err="1">
                <a:latin typeface="Candara" panose="020E0502030303020204" pitchFamily="34" charset="0"/>
              </a:rPr>
              <a:t>Excepteur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sint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occaecat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cupidatat</a:t>
            </a:r>
            <a:r>
              <a:rPr lang="es-ES" sz="2400" dirty="0">
                <a:latin typeface="Candara" panose="020E0502030303020204" pitchFamily="34" charset="0"/>
              </a:rPr>
              <a:t> non </a:t>
            </a:r>
            <a:r>
              <a:rPr lang="es-ES" sz="2400" dirty="0" err="1">
                <a:latin typeface="Candara" panose="020E0502030303020204" pitchFamily="34" charset="0"/>
              </a:rPr>
              <a:t>proident</a:t>
            </a:r>
            <a:r>
              <a:rPr lang="es-ES" sz="2400" dirty="0">
                <a:latin typeface="Candara" panose="020E0502030303020204" pitchFamily="34" charset="0"/>
              </a:rPr>
              <a:t>, </a:t>
            </a:r>
            <a:r>
              <a:rPr lang="es-ES" sz="2400" dirty="0" err="1">
                <a:latin typeface="Candara" panose="020E0502030303020204" pitchFamily="34" charset="0"/>
              </a:rPr>
              <a:t>sunt</a:t>
            </a:r>
            <a:r>
              <a:rPr lang="es-ES" sz="2400" dirty="0">
                <a:latin typeface="Candara" panose="020E0502030303020204" pitchFamily="34" charset="0"/>
              </a:rPr>
              <a:t> in culpa </a:t>
            </a:r>
            <a:r>
              <a:rPr lang="es-ES" sz="2400" dirty="0" err="1">
                <a:latin typeface="Candara" panose="020E0502030303020204" pitchFamily="34" charset="0"/>
              </a:rPr>
              <a:t>qui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officia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deserunt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mollit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anim</a:t>
            </a:r>
            <a:r>
              <a:rPr lang="es-ES" sz="2400" dirty="0">
                <a:latin typeface="Candara" panose="020E0502030303020204" pitchFamily="34" charset="0"/>
              </a:rPr>
              <a:t> id </a:t>
            </a:r>
            <a:r>
              <a:rPr lang="es-ES" sz="2400" dirty="0" err="1">
                <a:latin typeface="Candara" panose="020E0502030303020204" pitchFamily="34" charset="0"/>
              </a:rPr>
              <a:t>est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laborum</a:t>
            </a:r>
            <a:r>
              <a:rPr lang="es-ES" sz="2400" dirty="0">
                <a:latin typeface="Candara" panose="020E0502030303020204" pitchFamily="34" charset="0"/>
              </a:rPr>
              <a:t>.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DE3C10E9-FB41-40BE-A243-B90EB38B3649}"/>
              </a:ext>
            </a:extLst>
          </p:cNvPr>
          <p:cNvSpPr txBox="1"/>
          <p:nvPr/>
        </p:nvSpPr>
        <p:spPr>
          <a:xfrm>
            <a:off x="6792315" y="3677721"/>
            <a:ext cx="8381906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PT" sz="2800" dirty="0">
                <a:latin typeface="Candara" panose="020E0502030303020204" pitchFamily="34" charset="0"/>
              </a:rPr>
              <a:t>N. Apellidos</a:t>
            </a:r>
            <a:r>
              <a:rPr lang="pt-PT" sz="2800" baseline="30000" dirty="0">
                <a:latin typeface="Candara" panose="020E0502030303020204" pitchFamily="34" charset="0"/>
              </a:rPr>
              <a:t> (1)</a:t>
            </a:r>
            <a:r>
              <a:rPr lang="pt-PT" sz="2800" dirty="0">
                <a:latin typeface="Candara" panose="020E0502030303020204" pitchFamily="34" charset="0"/>
              </a:rPr>
              <a:t>, N. Apellidos</a:t>
            </a:r>
            <a:r>
              <a:rPr lang="pt-PT" sz="2800" baseline="30000" dirty="0">
                <a:latin typeface="Candara" panose="020E0502030303020204" pitchFamily="34" charset="0"/>
              </a:rPr>
              <a:t>(2)</a:t>
            </a:r>
            <a:r>
              <a:rPr lang="pt-PT" sz="2800" dirty="0">
                <a:latin typeface="Candara" panose="020E0502030303020204" pitchFamily="34" charset="0"/>
              </a:rPr>
              <a:t>, N. Apellidos</a:t>
            </a:r>
            <a:r>
              <a:rPr lang="pt-PT" sz="2800" baseline="30000" dirty="0">
                <a:latin typeface="Candara" panose="020E0502030303020204" pitchFamily="34" charset="0"/>
              </a:rPr>
              <a:t>(3)</a:t>
            </a:r>
            <a:endParaRPr lang="en-US" sz="2800" dirty="0">
              <a:latin typeface="Candara" panose="020E0502030303020204" pitchFamily="34" charset="0"/>
            </a:endParaRPr>
          </a:p>
          <a:p>
            <a:pPr algn="ctr"/>
            <a:r>
              <a:rPr lang="en-GB" sz="2800" i="1" baseline="30000" dirty="0">
                <a:latin typeface="Candara" panose="020E0502030303020204" pitchFamily="34" charset="0"/>
              </a:rPr>
              <a:t> (1)</a:t>
            </a:r>
            <a:r>
              <a:rPr lang="en-GB" sz="2800" i="1" dirty="0" err="1">
                <a:latin typeface="Candara" panose="020E0502030303020204" pitchFamily="34" charset="0"/>
              </a:rPr>
              <a:t>Afiliación</a:t>
            </a:r>
            <a:r>
              <a:rPr lang="en-GB" sz="2800" i="1" dirty="0">
                <a:latin typeface="Candara" panose="020E0502030303020204" pitchFamily="34" charset="0"/>
              </a:rPr>
              <a:t> </a:t>
            </a:r>
            <a:r>
              <a:rPr lang="en-GB" sz="2800" i="1" dirty="0" err="1">
                <a:latin typeface="Candara" panose="020E0502030303020204" pitchFamily="34" charset="0"/>
              </a:rPr>
              <a:t>Autor</a:t>
            </a:r>
            <a:r>
              <a:rPr lang="en-GB" sz="2800" i="1" dirty="0">
                <a:latin typeface="Candara" panose="020E0502030303020204" pitchFamily="34" charset="0"/>
              </a:rPr>
              <a:t>. </a:t>
            </a:r>
            <a:r>
              <a:rPr lang="en-GB" sz="2800" i="1" baseline="30000" dirty="0">
                <a:latin typeface="Candara" panose="020E0502030303020204" pitchFamily="34" charset="0"/>
              </a:rPr>
              <a:t>(2)</a:t>
            </a:r>
            <a:r>
              <a:rPr lang="en-GB" sz="2800" i="1" dirty="0" err="1">
                <a:latin typeface="Candara" panose="020E0502030303020204" pitchFamily="34" charset="0"/>
              </a:rPr>
              <a:t>Afiliación</a:t>
            </a:r>
            <a:r>
              <a:rPr lang="en-GB" sz="2800" i="1" dirty="0">
                <a:latin typeface="Candara" panose="020E0502030303020204" pitchFamily="34" charset="0"/>
              </a:rPr>
              <a:t> </a:t>
            </a:r>
            <a:r>
              <a:rPr lang="en-GB" sz="2800" i="1" dirty="0" err="1">
                <a:latin typeface="Candara" panose="020E0502030303020204" pitchFamily="34" charset="0"/>
              </a:rPr>
              <a:t>Autor</a:t>
            </a:r>
            <a:r>
              <a:rPr lang="en-GB" sz="2800" i="1" dirty="0">
                <a:latin typeface="Candara" panose="020E0502030303020204" pitchFamily="34" charset="0"/>
              </a:rPr>
              <a:t>. </a:t>
            </a:r>
            <a:r>
              <a:rPr lang="en-GB" sz="2800" i="1" baseline="30000" dirty="0">
                <a:latin typeface="Candara" panose="020E0502030303020204" pitchFamily="34" charset="0"/>
              </a:rPr>
              <a:t>(3)</a:t>
            </a:r>
            <a:r>
              <a:rPr lang="en-GB" sz="2800" i="1" dirty="0" err="1">
                <a:latin typeface="Candara" panose="020E0502030303020204" pitchFamily="34" charset="0"/>
              </a:rPr>
              <a:t>Afiliación</a:t>
            </a:r>
            <a:r>
              <a:rPr lang="en-GB" sz="2800" i="1" dirty="0">
                <a:latin typeface="Candara" panose="020E0502030303020204" pitchFamily="34" charset="0"/>
              </a:rPr>
              <a:t> </a:t>
            </a:r>
            <a:r>
              <a:rPr lang="en-GB" sz="2800" i="1" dirty="0" err="1">
                <a:latin typeface="Candara" panose="020E0502030303020204" pitchFamily="34" charset="0"/>
              </a:rPr>
              <a:t>Autor</a:t>
            </a:r>
            <a:r>
              <a:rPr lang="en-GB" sz="2800" i="1" dirty="0">
                <a:latin typeface="Candara" panose="020E0502030303020204" pitchFamily="34" charset="0"/>
              </a:rPr>
              <a:t>.</a:t>
            </a:r>
            <a:endParaRPr lang="en-US" sz="2800" i="1" dirty="0">
              <a:latin typeface="Candara" panose="020E0502030303020204" pitchFamily="34" charset="0"/>
            </a:endParaRPr>
          </a:p>
          <a:p>
            <a:pPr algn="ctr"/>
            <a:r>
              <a:rPr lang="en-GB" sz="2800" i="1" dirty="0">
                <a:latin typeface="Candara" panose="020E0502030303020204" pitchFamily="34" charset="0"/>
              </a:rPr>
              <a:t>*Email de </a:t>
            </a:r>
            <a:r>
              <a:rPr lang="en-GB" sz="2800" i="1" dirty="0" err="1">
                <a:latin typeface="Candara" panose="020E0502030303020204" pitchFamily="34" charset="0"/>
              </a:rPr>
              <a:t>contacto</a:t>
            </a:r>
            <a:r>
              <a:rPr lang="en-GB" sz="2800" i="1" dirty="0">
                <a:latin typeface="Candara" panose="020E0502030303020204" pitchFamily="34" charset="0"/>
              </a:rPr>
              <a:t>: ejemplo@ejemplo.com</a:t>
            </a:r>
            <a:endParaRPr lang="en-US" sz="2800" i="1" dirty="0">
              <a:latin typeface="Candara" panose="020E0502030303020204" pitchFamily="34" charset="0"/>
            </a:endParaRP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FDC9B0C3-E363-4D5A-826D-784CEC10B50C}"/>
              </a:ext>
            </a:extLst>
          </p:cNvPr>
          <p:cNvGrpSpPr/>
          <p:nvPr/>
        </p:nvGrpSpPr>
        <p:grpSpPr>
          <a:xfrm>
            <a:off x="900312" y="4716245"/>
            <a:ext cx="5479259" cy="2646878"/>
            <a:chOff x="900312" y="4860261"/>
            <a:chExt cx="5479259" cy="2646878"/>
          </a:xfrm>
        </p:grpSpPr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496D62BE-9083-490C-ACC9-CAE4695C1E6B}"/>
                </a:ext>
              </a:extLst>
            </p:cNvPr>
            <p:cNvSpPr txBox="1"/>
            <p:nvPr/>
          </p:nvSpPr>
          <p:spPr>
            <a:xfrm>
              <a:off x="900312" y="4860261"/>
              <a:ext cx="957313" cy="2646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6600" b="1" i="1" dirty="0">
                  <a:solidFill>
                    <a:schemeClr val="accent4">
                      <a:lumMod val="50000"/>
                    </a:schemeClr>
                  </a:solidFill>
                  <a:latin typeface="Candara" panose="020E0502030303020204" pitchFamily="34" charset="0"/>
                </a:rPr>
                <a:t>1</a:t>
              </a:r>
              <a:endParaRPr lang="en-US" sz="16600" b="1" i="1" dirty="0">
                <a:solidFill>
                  <a:schemeClr val="accent4">
                    <a:lumMod val="50000"/>
                  </a:schemeClr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F2DE8AB6-8D35-4A12-9DB0-0D71A8C2A887}"/>
                </a:ext>
              </a:extLst>
            </p:cNvPr>
            <p:cNvSpPr txBox="1"/>
            <p:nvPr/>
          </p:nvSpPr>
          <p:spPr>
            <a:xfrm>
              <a:off x="1982213" y="5804200"/>
              <a:ext cx="4397358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6000" b="1" dirty="0">
                  <a:solidFill>
                    <a:schemeClr val="accent4">
                      <a:lumMod val="50000"/>
                    </a:schemeClr>
                  </a:solidFill>
                  <a:latin typeface="Candara" panose="020E0502030303020204" pitchFamily="34" charset="0"/>
                </a:rPr>
                <a:t>Introducción</a:t>
              </a:r>
              <a:endParaRPr lang="en-US" sz="6000" b="1" dirty="0">
                <a:solidFill>
                  <a:schemeClr val="accent4">
                    <a:lumMod val="50000"/>
                  </a:schemeClr>
                </a:solidFill>
                <a:latin typeface="Candara" panose="020E0502030303020204" pitchFamily="34" charset="0"/>
              </a:endParaRPr>
            </a:p>
          </p:txBody>
        </p:sp>
      </p:grpSp>
      <p:pic>
        <p:nvPicPr>
          <p:cNvPr id="22" name="Gráfico 21" descr="Equipo">
            <a:extLst>
              <a:ext uri="{FF2B5EF4-FFF2-40B4-BE49-F238E27FC236}">
                <a16:creationId xmlns:a16="http://schemas.microsoft.com/office/drawing/2014/main" id="{5385FDE1-F4F3-4184-8D47-79B4EB48D8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88944" y="8581890"/>
            <a:ext cx="3240360" cy="3240360"/>
          </a:xfrm>
          <a:prstGeom prst="rect">
            <a:avLst/>
          </a:prstGeom>
        </p:spPr>
      </p:pic>
      <p:sp>
        <p:nvSpPr>
          <p:cNvPr id="36" name="14 Rectángulo">
            <a:extLst>
              <a:ext uri="{FF2B5EF4-FFF2-40B4-BE49-F238E27FC236}">
                <a16:creationId xmlns:a16="http://schemas.microsoft.com/office/drawing/2014/main" id="{687DD6A9-6DB2-4EF8-8964-077D7C9BEC51}"/>
              </a:ext>
            </a:extLst>
          </p:cNvPr>
          <p:cNvSpPr/>
          <p:nvPr/>
        </p:nvSpPr>
        <p:spPr>
          <a:xfrm>
            <a:off x="11467072" y="13934598"/>
            <a:ext cx="9235440" cy="4789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16 CuadroTexto">
            <a:extLst>
              <a:ext uri="{FF2B5EF4-FFF2-40B4-BE49-F238E27FC236}">
                <a16:creationId xmlns:a16="http://schemas.microsoft.com/office/drawing/2014/main" id="{0AB57E2F-55C0-4313-99DD-6BF4271C7466}"/>
              </a:ext>
            </a:extLst>
          </p:cNvPr>
          <p:cNvSpPr txBox="1"/>
          <p:nvPr/>
        </p:nvSpPr>
        <p:spPr>
          <a:xfrm>
            <a:off x="14864725" y="13179101"/>
            <a:ext cx="5624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err="1">
                <a:latin typeface="+mj-lt"/>
              </a:rPr>
              <a:t>Fig</a:t>
            </a:r>
            <a:r>
              <a:rPr lang="es-ES" sz="2400" dirty="0">
                <a:latin typeface="+mj-lt"/>
              </a:rPr>
              <a:t> 2. </a:t>
            </a:r>
            <a:r>
              <a:rPr lang="es-ES" sz="2400" dirty="0" err="1">
                <a:latin typeface="+mj-lt"/>
              </a:rPr>
              <a:t>Methodology</a:t>
            </a:r>
            <a:endParaRPr lang="es-ES" sz="2400" dirty="0">
              <a:latin typeface="+mj-lt"/>
            </a:endParaRP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36754444-543E-4396-A238-BA8EE9F5B750}"/>
              </a:ext>
            </a:extLst>
          </p:cNvPr>
          <p:cNvSpPr txBox="1"/>
          <p:nvPr/>
        </p:nvSpPr>
        <p:spPr>
          <a:xfrm>
            <a:off x="11467072" y="26161274"/>
            <a:ext cx="909105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3200" b="1" dirty="0">
                <a:solidFill>
                  <a:schemeClr val="accent4">
                    <a:lumMod val="50000"/>
                  </a:schemeClr>
                </a:solidFill>
                <a:latin typeface="Candara" panose="020E0502030303020204" pitchFamily="34" charset="0"/>
                <a:ea typeface="Cambria" panose="02040503050406030204" pitchFamily="18" charset="0"/>
              </a:rPr>
              <a:t>Agradecimientos: </a:t>
            </a:r>
            <a:r>
              <a:rPr lang="en-US" sz="2000" dirty="0">
                <a:latin typeface="Candara" panose="020E0502030303020204" pitchFamily="34" charset="0"/>
                <a:ea typeface="Cambria" panose="02040503050406030204" pitchFamily="18" charset="0"/>
              </a:rPr>
              <a:t>The authors are grateful to </a:t>
            </a:r>
            <a:r>
              <a:rPr lang="en-US" sz="2000" dirty="0" err="1">
                <a:latin typeface="Candara" panose="020E0502030303020204" pitchFamily="34" charset="0"/>
                <a:ea typeface="Cambria" panose="02040503050406030204" pitchFamily="18" charset="0"/>
              </a:rPr>
              <a:t>Ministerio</a:t>
            </a:r>
            <a:r>
              <a:rPr lang="en-US" sz="2000" dirty="0">
                <a:latin typeface="Candara" panose="020E0502030303020204" pitchFamily="34" charset="0"/>
                <a:ea typeface="Cambria" panose="02040503050406030204" pitchFamily="18" charset="0"/>
              </a:rPr>
              <a:t> de </a:t>
            </a:r>
            <a:r>
              <a:rPr lang="en-US" sz="2000" dirty="0" err="1">
                <a:latin typeface="Candara" panose="020E0502030303020204" pitchFamily="34" charset="0"/>
                <a:ea typeface="Cambria" panose="02040503050406030204" pitchFamily="18" charset="0"/>
              </a:rPr>
              <a:t>Ciencia</a:t>
            </a:r>
            <a:r>
              <a:rPr lang="en-US" sz="2000" dirty="0">
                <a:latin typeface="Candara" panose="020E0502030303020204" pitchFamily="34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  <a:ea typeface="Cambria" panose="02040503050406030204" pitchFamily="18" charset="0"/>
              </a:rPr>
              <a:t>Innovación</a:t>
            </a:r>
            <a:r>
              <a:rPr lang="en-US" sz="2000" dirty="0">
                <a:latin typeface="Candara" panose="020E0502030303020204" pitchFamily="34" charset="0"/>
                <a:ea typeface="Cambria" panose="02040503050406030204" pitchFamily="18" charset="0"/>
              </a:rPr>
              <a:t> y </a:t>
            </a:r>
            <a:r>
              <a:rPr lang="en-US" sz="2000" dirty="0" err="1">
                <a:latin typeface="Candara" panose="020E0502030303020204" pitchFamily="34" charset="0"/>
                <a:ea typeface="Cambria" panose="02040503050406030204" pitchFamily="18" charset="0"/>
              </a:rPr>
              <a:t>Universidades</a:t>
            </a:r>
            <a:r>
              <a:rPr lang="en-US" sz="2000" dirty="0">
                <a:latin typeface="Candara" panose="020E0502030303020204" pitchFamily="34" charset="0"/>
                <a:ea typeface="Cambria" panose="02040503050406030204" pitchFamily="18" charset="0"/>
              </a:rPr>
              <a:t> and the Junta de Extremadura and FEDER (</a:t>
            </a:r>
            <a:r>
              <a:rPr lang="en-US" sz="2000" dirty="0" err="1">
                <a:latin typeface="Candara" panose="020E0502030303020204" pitchFamily="34" charset="0"/>
                <a:ea typeface="Cambria" panose="02040503050406030204" pitchFamily="18" charset="0"/>
              </a:rPr>
              <a:t>Fondo</a:t>
            </a:r>
            <a:r>
              <a:rPr lang="en-US" sz="2000" dirty="0">
                <a:latin typeface="Candara" panose="020E0502030303020204" pitchFamily="34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  <a:ea typeface="Cambria" panose="02040503050406030204" pitchFamily="18" charset="0"/>
              </a:rPr>
              <a:t>Europeo</a:t>
            </a:r>
            <a:r>
              <a:rPr lang="en-US" sz="2000" dirty="0">
                <a:latin typeface="Candara" panose="020E0502030303020204" pitchFamily="34" charset="0"/>
                <a:ea typeface="Cambria" panose="02040503050406030204" pitchFamily="18" charset="0"/>
              </a:rPr>
              <a:t> de Desarrollo Regional “Una </a:t>
            </a:r>
            <a:r>
              <a:rPr lang="en-US" sz="2000" dirty="0" err="1">
                <a:latin typeface="Candara" panose="020E0502030303020204" pitchFamily="34" charset="0"/>
                <a:ea typeface="Cambria" panose="02040503050406030204" pitchFamily="18" charset="0"/>
              </a:rPr>
              <a:t>manera</a:t>
            </a:r>
            <a:r>
              <a:rPr lang="en-US" sz="2000" dirty="0">
                <a:latin typeface="Candara" panose="020E0502030303020204" pitchFamily="34" charset="0"/>
                <a:ea typeface="Cambria" panose="02040503050406030204" pitchFamily="18" charset="0"/>
              </a:rPr>
              <a:t> de </a:t>
            </a:r>
            <a:r>
              <a:rPr lang="en-US" sz="2000" dirty="0" err="1">
                <a:latin typeface="Candara" panose="020E0502030303020204" pitchFamily="34" charset="0"/>
                <a:ea typeface="Cambria" panose="02040503050406030204" pitchFamily="18" charset="0"/>
              </a:rPr>
              <a:t>hacer</a:t>
            </a:r>
            <a:r>
              <a:rPr lang="en-US" sz="2000" dirty="0">
                <a:latin typeface="Candara" panose="020E0502030303020204" pitchFamily="34" charset="0"/>
                <a:ea typeface="Cambria" panose="02040503050406030204" pitchFamily="18" charset="0"/>
              </a:rPr>
              <a:t> Europa”), for </a:t>
            </a:r>
            <a:r>
              <a:rPr lang="en-US" sz="2000" dirty="0" err="1">
                <a:latin typeface="Candara" panose="020E0502030303020204" pitchFamily="34" charset="0"/>
                <a:ea typeface="Cambria" panose="02040503050406030204" pitchFamily="18" charset="0"/>
              </a:rPr>
              <a:t>finantial</a:t>
            </a:r>
            <a:r>
              <a:rPr lang="en-US" sz="2000" dirty="0">
                <a:latin typeface="Candara" panose="020E0502030303020204" pitchFamily="34" charset="0"/>
                <a:ea typeface="Cambria" panose="02040503050406030204" pitchFamily="18" charset="0"/>
              </a:rPr>
              <a:t> help by projects CTM2016‐7xxxx‐R and IB16xxx, respectively.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latin typeface="Candara" panose="020E0502030303020204" pitchFamily="34" charset="0"/>
              <a:ea typeface="Cambria" panose="02040503050406030204" pitchFamily="18" charset="0"/>
            </a:endParaRPr>
          </a:p>
        </p:txBody>
      </p:sp>
      <p:sp>
        <p:nvSpPr>
          <p:cNvPr id="58" name="9 CuadroTexto">
            <a:extLst>
              <a:ext uri="{FF2B5EF4-FFF2-40B4-BE49-F238E27FC236}">
                <a16:creationId xmlns:a16="http://schemas.microsoft.com/office/drawing/2014/main" id="{F4ECAE44-D795-4A66-8B77-46A899E12613}"/>
              </a:ext>
            </a:extLst>
          </p:cNvPr>
          <p:cNvSpPr txBox="1"/>
          <p:nvPr/>
        </p:nvSpPr>
        <p:spPr>
          <a:xfrm>
            <a:off x="15054404" y="6925706"/>
            <a:ext cx="553914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 err="1">
                <a:latin typeface="Candara" panose="020E0502030303020204" pitchFamily="34" charset="0"/>
              </a:rPr>
              <a:t>reprehenderit</a:t>
            </a:r>
            <a:r>
              <a:rPr lang="es-ES" sz="2400" dirty="0">
                <a:latin typeface="Candara" panose="020E0502030303020204" pitchFamily="34" charset="0"/>
              </a:rPr>
              <a:t> in </a:t>
            </a:r>
            <a:r>
              <a:rPr lang="es-ES" sz="2400" dirty="0" err="1">
                <a:latin typeface="Candara" panose="020E0502030303020204" pitchFamily="34" charset="0"/>
              </a:rPr>
              <a:t>voluptate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velit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esse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cillum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dolore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eu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fugiat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nulla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pariatur</a:t>
            </a:r>
            <a:r>
              <a:rPr lang="es-ES" sz="2400" dirty="0">
                <a:latin typeface="Candara" panose="020E0502030303020204" pitchFamily="34" charset="0"/>
              </a:rPr>
              <a:t>. </a:t>
            </a:r>
            <a:r>
              <a:rPr lang="es-ES" sz="2400" dirty="0" err="1">
                <a:latin typeface="Candara" panose="020E0502030303020204" pitchFamily="34" charset="0"/>
              </a:rPr>
              <a:t>Excepteur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sint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occaecat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cupidatat</a:t>
            </a:r>
            <a:r>
              <a:rPr lang="es-ES" sz="2400" dirty="0">
                <a:latin typeface="Candara" panose="020E0502030303020204" pitchFamily="34" charset="0"/>
              </a:rPr>
              <a:t> non </a:t>
            </a:r>
            <a:r>
              <a:rPr lang="es-ES" sz="2400" dirty="0" err="1">
                <a:latin typeface="Candara" panose="020E0502030303020204" pitchFamily="34" charset="0"/>
              </a:rPr>
              <a:t>proident</a:t>
            </a:r>
            <a:r>
              <a:rPr lang="es-ES" sz="2400" dirty="0">
                <a:latin typeface="Candara" panose="020E0502030303020204" pitchFamily="34" charset="0"/>
              </a:rPr>
              <a:t>, sunt in culpa qui </a:t>
            </a:r>
            <a:r>
              <a:rPr lang="es-ES" sz="2400" dirty="0" err="1">
                <a:latin typeface="Candara" panose="020E0502030303020204" pitchFamily="34" charset="0"/>
              </a:rPr>
              <a:t>officia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deserunt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mollit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anim</a:t>
            </a:r>
            <a:r>
              <a:rPr lang="es-ES" sz="2400" dirty="0">
                <a:latin typeface="Candara" panose="020E0502030303020204" pitchFamily="34" charset="0"/>
              </a:rPr>
              <a:t> id </a:t>
            </a:r>
            <a:r>
              <a:rPr lang="es-ES" sz="2400" dirty="0" err="1">
                <a:latin typeface="Candara" panose="020E0502030303020204" pitchFamily="34" charset="0"/>
              </a:rPr>
              <a:t>est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laborum</a:t>
            </a:r>
            <a:r>
              <a:rPr lang="es-ES" sz="2400" dirty="0">
                <a:latin typeface="Candara" panose="020E0502030303020204" pitchFamily="34" charset="0"/>
              </a:rPr>
              <a:t>. </a:t>
            </a:r>
            <a:r>
              <a:rPr lang="es-ES" sz="2400" dirty="0" err="1">
                <a:latin typeface="Candara" panose="020E0502030303020204" pitchFamily="34" charset="0"/>
              </a:rPr>
              <a:t>Lorem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ipsum</a:t>
            </a:r>
            <a:r>
              <a:rPr lang="es-ES" sz="2400" dirty="0">
                <a:latin typeface="Candara" panose="020E0502030303020204" pitchFamily="34" charset="0"/>
              </a:rPr>
              <a:t> dolor </a:t>
            </a:r>
            <a:r>
              <a:rPr lang="es-ES" sz="2400" dirty="0" err="1">
                <a:latin typeface="Candara" panose="020E0502030303020204" pitchFamily="34" charset="0"/>
              </a:rPr>
              <a:t>sit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amet</a:t>
            </a:r>
            <a:r>
              <a:rPr lang="es-ES" sz="2400" dirty="0">
                <a:latin typeface="Candara" panose="020E0502030303020204" pitchFamily="34" charset="0"/>
              </a:rPr>
              <a:t>, </a:t>
            </a:r>
            <a:r>
              <a:rPr lang="es-ES" sz="2400" dirty="0" err="1">
                <a:latin typeface="Candara" panose="020E0502030303020204" pitchFamily="34" charset="0"/>
              </a:rPr>
              <a:t>consectetur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adipisicing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elit</a:t>
            </a:r>
            <a:r>
              <a:rPr lang="es-ES" sz="2400" dirty="0">
                <a:latin typeface="Candara" panose="020E0502030303020204" pitchFamily="34" charset="0"/>
              </a:rPr>
              <a:t>, sed do </a:t>
            </a:r>
            <a:r>
              <a:rPr lang="es-ES" sz="2400" dirty="0" err="1">
                <a:latin typeface="Candara" panose="020E0502030303020204" pitchFamily="34" charset="0"/>
              </a:rPr>
              <a:t>eiusmod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tempor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incididunt</a:t>
            </a:r>
            <a:r>
              <a:rPr lang="es-ES" sz="2400" dirty="0">
                <a:latin typeface="Candara" panose="020E0502030303020204" pitchFamily="34" charset="0"/>
              </a:rPr>
              <a:t> ut labore et </a:t>
            </a:r>
            <a:r>
              <a:rPr lang="es-ES" sz="2400" dirty="0" err="1">
                <a:latin typeface="Candara" panose="020E0502030303020204" pitchFamily="34" charset="0"/>
              </a:rPr>
              <a:t>dolore</a:t>
            </a:r>
            <a:r>
              <a:rPr lang="es-ES" sz="2400" dirty="0">
                <a:latin typeface="Candara" panose="020E0502030303020204" pitchFamily="34" charset="0"/>
              </a:rPr>
              <a:t> magna </a:t>
            </a:r>
            <a:r>
              <a:rPr lang="es-ES" sz="2400" dirty="0" err="1">
                <a:latin typeface="Candara" panose="020E0502030303020204" pitchFamily="34" charset="0"/>
              </a:rPr>
              <a:t>aliqua</a:t>
            </a:r>
            <a:r>
              <a:rPr lang="es-ES" sz="2400" dirty="0">
                <a:latin typeface="Candara" panose="020E0502030303020204" pitchFamily="34" charset="0"/>
              </a:rPr>
              <a:t>. Ut </a:t>
            </a:r>
            <a:r>
              <a:rPr lang="es-ES" sz="2400" dirty="0" err="1">
                <a:latin typeface="Candara" panose="020E0502030303020204" pitchFamily="34" charset="0"/>
              </a:rPr>
              <a:t>enim</a:t>
            </a:r>
            <a:r>
              <a:rPr lang="es-ES" sz="2400" dirty="0">
                <a:latin typeface="Candara" panose="020E0502030303020204" pitchFamily="34" charset="0"/>
              </a:rPr>
              <a:t> ad </a:t>
            </a:r>
            <a:r>
              <a:rPr lang="es-ES" sz="2400" dirty="0" err="1">
                <a:latin typeface="Candara" panose="020E0502030303020204" pitchFamily="34" charset="0"/>
              </a:rPr>
              <a:t>minim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veniam</a:t>
            </a:r>
            <a:r>
              <a:rPr lang="es-ES" sz="2400" dirty="0">
                <a:latin typeface="Candara" panose="020E0502030303020204" pitchFamily="34" charset="0"/>
              </a:rPr>
              <a:t>.</a:t>
            </a:r>
          </a:p>
          <a:p>
            <a:pPr algn="just"/>
            <a:r>
              <a:rPr lang="es-ES" sz="2400" dirty="0" err="1">
                <a:latin typeface="Candara" panose="020E0502030303020204" pitchFamily="34" charset="0"/>
              </a:rPr>
              <a:t>Lorem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ipsum</a:t>
            </a:r>
            <a:r>
              <a:rPr lang="es-ES" sz="2400" dirty="0">
                <a:latin typeface="Candara" panose="020E0502030303020204" pitchFamily="34" charset="0"/>
              </a:rPr>
              <a:t>, </a:t>
            </a:r>
            <a:r>
              <a:rPr lang="es-ES" sz="2400" dirty="0" err="1">
                <a:latin typeface="Candara" panose="020E0502030303020204" pitchFamily="34" charset="0"/>
              </a:rPr>
              <a:t>consectetur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adipisicing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elit</a:t>
            </a:r>
            <a:r>
              <a:rPr lang="es-ES" sz="2400" dirty="0">
                <a:latin typeface="Candara" panose="020E0502030303020204" pitchFamily="34" charset="0"/>
              </a:rPr>
              <a:t>, sed do </a:t>
            </a:r>
            <a:r>
              <a:rPr lang="es-ES" sz="2400" dirty="0" err="1">
                <a:latin typeface="Candara" panose="020E0502030303020204" pitchFamily="34" charset="0"/>
              </a:rPr>
              <a:t>tempor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incididunt</a:t>
            </a:r>
            <a:r>
              <a:rPr lang="es-ES" sz="2400" dirty="0">
                <a:latin typeface="Candara" panose="020E0502030303020204" pitchFamily="34" charset="0"/>
              </a:rPr>
              <a:t> ut labore et </a:t>
            </a:r>
            <a:r>
              <a:rPr lang="es-ES" sz="2400" dirty="0" err="1">
                <a:latin typeface="Candara" panose="020E0502030303020204" pitchFamily="34" charset="0"/>
              </a:rPr>
              <a:t>dolore</a:t>
            </a:r>
            <a:r>
              <a:rPr lang="es-ES" sz="2400" dirty="0">
                <a:latin typeface="Candara" panose="020E0502030303020204" pitchFamily="34" charset="0"/>
              </a:rPr>
              <a:t> magna </a:t>
            </a:r>
            <a:r>
              <a:rPr lang="es-ES" sz="2400" dirty="0" err="1">
                <a:latin typeface="Candara" panose="020E0502030303020204" pitchFamily="34" charset="0"/>
              </a:rPr>
              <a:t>aliqua</a:t>
            </a:r>
            <a:r>
              <a:rPr lang="es-ES" sz="2400" dirty="0">
                <a:latin typeface="Candara" panose="020E0502030303020204" pitchFamily="34" charset="0"/>
              </a:rPr>
              <a:t>. Ut </a:t>
            </a:r>
            <a:r>
              <a:rPr lang="es-ES" sz="2400" dirty="0" err="1">
                <a:latin typeface="Candara" panose="020E0502030303020204" pitchFamily="34" charset="0"/>
              </a:rPr>
              <a:t>enim</a:t>
            </a:r>
            <a:r>
              <a:rPr lang="es-ES" sz="2400" dirty="0">
                <a:latin typeface="Candara" panose="020E0502030303020204" pitchFamily="34" charset="0"/>
              </a:rPr>
              <a:t> ad </a:t>
            </a:r>
            <a:r>
              <a:rPr lang="es-ES" sz="2400" dirty="0" err="1">
                <a:latin typeface="Candara" panose="020E0502030303020204" pitchFamily="34" charset="0"/>
              </a:rPr>
              <a:t>minim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veniam</a:t>
            </a:r>
            <a:r>
              <a:rPr lang="es-ES" sz="2400" dirty="0">
                <a:latin typeface="Candara" panose="020E0502030303020204" pitchFamily="34" charset="0"/>
              </a:rPr>
              <a:t>.</a:t>
            </a:r>
          </a:p>
        </p:txBody>
      </p:sp>
      <p:pic>
        <p:nvPicPr>
          <p:cNvPr id="34" name="Gráfico 33" descr="Robot">
            <a:extLst>
              <a:ext uri="{FF2B5EF4-FFF2-40B4-BE49-F238E27FC236}">
                <a16:creationId xmlns:a16="http://schemas.microsoft.com/office/drawing/2014/main" id="{7E26643D-2895-421C-8836-0D72679DE6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863856" y="11315189"/>
            <a:ext cx="1920240" cy="1920240"/>
          </a:xfrm>
          <a:prstGeom prst="rect">
            <a:avLst/>
          </a:prstGeom>
        </p:spPr>
      </p:pic>
      <p:sp>
        <p:nvSpPr>
          <p:cNvPr id="64" name="23 CuadroTexto">
            <a:extLst>
              <a:ext uri="{FF2B5EF4-FFF2-40B4-BE49-F238E27FC236}">
                <a16:creationId xmlns:a16="http://schemas.microsoft.com/office/drawing/2014/main" id="{651341A5-5EC0-4557-9B1A-D189437430B7}"/>
              </a:ext>
            </a:extLst>
          </p:cNvPr>
          <p:cNvSpPr txBox="1"/>
          <p:nvPr/>
        </p:nvSpPr>
        <p:spPr>
          <a:xfrm>
            <a:off x="7456806" y="15905203"/>
            <a:ext cx="309996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 err="1">
                <a:latin typeface="Candara" panose="020E0502030303020204" pitchFamily="34" charset="0"/>
              </a:rPr>
              <a:t>Lorem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ipsum</a:t>
            </a:r>
            <a:r>
              <a:rPr lang="es-ES" sz="2400" dirty="0">
                <a:latin typeface="Candara" panose="020E0502030303020204" pitchFamily="34" charset="0"/>
              </a:rPr>
              <a:t> dolor </a:t>
            </a:r>
            <a:r>
              <a:rPr lang="es-ES" sz="2400" dirty="0" err="1">
                <a:latin typeface="Candara" panose="020E0502030303020204" pitchFamily="34" charset="0"/>
              </a:rPr>
              <a:t>sit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amet</a:t>
            </a:r>
            <a:r>
              <a:rPr lang="es-ES" sz="2400" dirty="0">
                <a:latin typeface="Candara" panose="020E0502030303020204" pitchFamily="34" charset="0"/>
              </a:rPr>
              <a:t>, </a:t>
            </a:r>
            <a:r>
              <a:rPr lang="es-ES" sz="2400" dirty="0" err="1">
                <a:latin typeface="Candara" panose="020E0502030303020204" pitchFamily="34" charset="0"/>
              </a:rPr>
              <a:t>consectetur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adipisicing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elit</a:t>
            </a:r>
            <a:r>
              <a:rPr lang="es-ES" sz="2400" dirty="0">
                <a:latin typeface="Candara" panose="020E0502030303020204" pitchFamily="34" charset="0"/>
              </a:rPr>
              <a:t>, sed do </a:t>
            </a:r>
            <a:r>
              <a:rPr lang="es-ES" sz="2400" dirty="0" err="1">
                <a:latin typeface="Candara" panose="020E0502030303020204" pitchFamily="34" charset="0"/>
              </a:rPr>
              <a:t>eiusmod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tempor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incididunt</a:t>
            </a:r>
            <a:r>
              <a:rPr lang="es-ES" sz="2400" dirty="0">
                <a:latin typeface="Candara" panose="020E0502030303020204" pitchFamily="34" charset="0"/>
              </a:rPr>
              <a:t> ut labore et </a:t>
            </a:r>
            <a:r>
              <a:rPr lang="es-ES" sz="2400" dirty="0" err="1">
                <a:latin typeface="Candara" panose="020E0502030303020204" pitchFamily="34" charset="0"/>
              </a:rPr>
              <a:t>esse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cillum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dolore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eu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fugiat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nulla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pariatur</a:t>
            </a:r>
            <a:r>
              <a:rPr lang="es-ES" sz="2400" dirty="0">
                <a:latin typeface="Candara" panose="020E0502030303020204" pitchFamily="34" charset="0"/>
              </a:rPr>
              <a:t>. </a:t>
            </a:r>
            <a:r>
              <a:rPr lang="es-ES" sz="2400" dirty="0" err="1">
                <a:latin typeface="Candara" panose="020E0502030303020204" pitchFamily="34" charset="0"/>
              </a:rPr>
              <a:t>Excepteur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sint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occaecat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cupidatat</a:t>
            </a:r>
            <a:r>
              <a:rPr lang="es-ES" sz="2400" dirty="0">
                <a:latin typeface="Candara" panose="020E0502030303020204" pitchFamily="34" charset="0"/>
              </a:rPr>
              <a:t> non </a:t>
            </a:r>
            <a:r>
              <a:rPr lang="es-ES" sz="2400" dirty="0" err="1">
                <a:latin typeface="Candara" panose="020E0502030303020204" pitchFamily="34" charset="0"/>
              </a:rPr>
              <a:t>proident</a:t>
            </a:r>
            <a:r>
              <a:rPr lang="es-ES" sz="2400" dirty="0">
                <a:latin typeface="Candara" panose="020E0502030303020204" pitchFamily="34" charset="0"/>
              </a:rPr>
              <a:t>, </a:t>
            </a:r>
            <a:r>
              <a:rPr lang="es-ES" sz="2400" dirty="0" err="1">
                <a:latin typeface="Candara" panose="020E0502030303020204" pitchFamily="34" charset="0"/>
              </a:rPr>
              <a:t>sunt</a:t>
            </a:r>
            <a:r>
              <a:rPr lang="es-ES" sz="2400" dirty="0">
                <a:latin typeface="Candara" panose="020E0502030303020204" pitchFamily="34" charset="0"/>
              </a:rPr>
              <a:t> in culpa </a:t>
            </a:r>
            <a:r>
              <a:rPr lang="es-ES" sz="2400" dirty="0" err="1">
                <a:latin typeface="Candara" panose="020E0502030303020204" pitchFamily="34" charset="0"/>
              </a:rPr>
              <a:t>qui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officia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deserunt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mollit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anim</a:t>
            </a:r>
            <a:r>
              <a:rPr lang="es-ES" sz="2400" dirty="0">
                <a:latin typeface="Candara" panose="020E0502030303020204" pitchFamily="34" charset="0"/>
              </a:rPr>
              <a:t> id </a:t>
            </a:r>
            <a:r>
              <a:rPr lang="es-ES" sz="2400" dirty="0" err="1">
                <a:latin typeface="Candara" panose="020E0502030303020204" pitchFamily="34" charset="0"/>
              </a:rPr>
              <a:t>est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laborum</a:t>
            </a:r>
            <a:r>
              <a:rPr lang="es-ES" sz="2400" dirty="0">
                <a:latin typeface="Candara" panose="020E0502030303020204" pitchFamily="34" charset="0"/>
              </a:rPr>
              <a:t>.</a:t>
            </a:r>
          </a:p>
        </p:txBody>
      </p:sp>
      <p:grpSp>
        <p:nvGrpSpPr>
          <p:cNvPr id="65" name="Grupo 64">
            <a:extLst>
              <a:ext uri="{FF2B5EF4-FFF2-40B4-BE49-F238E27FC236}">
                <a16:creationId xmlns:a16="http://schemas.microsoft.com/office/drawing/2014/main" id="{1043F9FA-F57F-4500-ADCE-813988CDF174}"/>
              </a:ext>
            </a:extLst>
          </p:cNvPr>
          <p:cNvGrpSpPr/>
          <p:nvPr/>
        </p:nvGrpSpPr>
        <p:grpSpPr>
          <a:xfrm>
            <a:off x="11273610" y="13406426"/>
            <a:ext cx="5842693" cy="2646878"/>
            <a:chOff x="900312" y="4626819"/>
            <a:chExt cx="5842693" cy="2646878"/>
          </a:xfrm>
        </p:grpSpPr>
        <p:sp>
          <p:nvSpPr>
            <p:cNvPr id="66" name="CuadroTexto 65">
              <a:extLst>
                <a:ext uri="{FF2B5EF4-FFF2-40B4-BE49-F238E27FC236}">
                  <a16:creationId xmlns:a16="http://schemas.microsoft.com/office/drawing/2014/main" id="{9948B95D-613B-4DB8-A396-B6B99D03F187}"/>
                </a:ext>
              </a:extLst>
            </p:cNvPr>
            <p:cNvSpPr txBox="1"/>
            <p:nvPr/>
          </p:nvSpPr>
          <p:spPr>
            <a:xfrm>
              <a:off x="900312" y="4626819"/>
              <a:ext cx="1271502" cy="2646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6600" b="1" i="1" dirty="0">
                  <a:solidFill>
                    <a:schemeClr val="accent4">
                      <a:lumMod val="50000"/>
                    </a:schemeClr>
                  </a:solidFill>
                  <a:latin typeface="Candara" panose="020E0502030303020204" pitchFamily="34" charset="0"/>
                </a:rPr>
                <a:t>4</a:t>
              </a:r>
              <a:endParaRPr lang="en-US" sz="16600" b="1" i="1" dirty="0">
                <a:solidFill>
                  <a:schemeClr val="accent4">
                    <a:lumMod val="50000"/>
                  </a:schemeClr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67" name="CuadroTexto 66">
              <a:extLst>
                <a:ext uri="{FF2B5EF4-FFF2-40B4-BE49-F238E27FC236}">
                  <a16:creationId xmlns:a16="http://schemas.microsoft.com/office/drawing/2014/main" id="{D0989A99-0D80-4E6B-ADB4-34DB5E2664AD}"/>
                </a:ext>
              </a:extLst>
            </p:cNvPr>
            <p:cNvSpPr txBox="1"/>
            <p:nvPr/>
          </p:nvSpPr>
          <p:spPr>
            <a:xfrm>
              <a:off x="2239849" y="5802251"/>
              <a:ext cx="450315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6000" b="1" dirty="0">
                  <a:solidFill>
                    <a:schemeClr val="accent4">
                      <a:lumMod val="50000"/>
                    </a:schemeClr>
                  </a:solidFill>
                  <a:latin typeface="Candara" panose="020E0502030303020204" pitchFamily="34" charset="0"/>
                </a:rPr>
                <a:t>Conclusiones</a:t>
              </a:r>
              <a:endParaRPr lang="en-US" sz="6000" b="1" dirty="0">
                <a:solidFill>
                  <a:schemeClr val="accent4">
                    <a:lumMod val="50000"/>
                  </a:schemeClr>
                </a:solidFill>
                <a:latin typeface="Candara" panose="020E0502030303020204" pitchFamily="34" charset="0"/>
              </a:endParaRPr>
            </a:p>
          </p:txBody>
        </p:sp>
      </p:grpSp>
      <p:grpSp>
        <p:nvGrpSpPr>
          <p:cNvPr id="68" name="Grupo 67">
            <a:extLst>
              <a:ext uri="{FF2B5EF4-FFF2-40B4-BE49-F238E27FC236}">
                <a16:creationId xmlns:a16="http://schemas.microsoft.com/office/drawing/2014/main" id="{56BB1BAE-B4FA-4E93-BEB0-22257832410B}"/>
              </a:ext>
            </a:extLst>
          </p:cNvPr>
          <p:cNvGrpSpPr/>
          <p:nvPr/>
        </p:nvGrpSpPr>
        <p:grpSpPr>
          <a:xfrm>
            <a:off x="972320" y="13478434"/>
            <a:ext cx="4887751" cy="2646878"/>
            <a:chOff x="900312" y="4702603"/>
            <a:chExt cx="4887751" cy="2646878"/>
          </a:xfrm>
        </p:grpSpPr>
        <p:sp>
          <p:nvSpPr>
            <p:cNvPr id="69" name="CuadroTexto 68">
              <a:extLst>
                <a:ext uri="{FF2B5EF4-FFF2-40B4-BE49-F238E27FC236}">
                  <a16:creationId xmlns:a16="http://schemas.microsoft.com/office/drawing/2014/main" id="{97A64F6C-37E6-4ECD-8743-8D09D2FA338B}"/>
                </a:ext>
              </a:extLst>
            </p:cNvPr>
            <p:cNvSpPr txBox="1"/>
            <p:nvPr/>
          </p:nvSpPr>
          <p:spPr>
            <a:xfrm>
              <a:off x="900312" y="4702603"/>
              <a:ext cx="1178528" cy="2646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6600" b="1" i="1" dirty="0">
                  <a:solidFill>
                    <a:schemeClr val="accent4">
                      <a:lumMod val="50000"/>
                    </a:schemeClr>
                  </a:solidFill>
                  <a:latin typeface="Candara" panose="020E0502030303020204" pitchFamily="34" charset="0"/>
                </a:rPr>
                <a:t>3</a:t>
              </a:r>
              <a:endParaRPr lang="en-US" sz="16600" b="1" i="1" dirty="0">
                <a:solidFill>
                  <a:schemeClr val="accent4">
                    <a:lumMod val="50000"/>
                  </a:schemeClr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70" name="CuadroTexto 69">
              <a:extLst>
                <a:ext uri="{FF2B5EF4-FFF2-40B4-BE49-F238E27FC236}">
                  <a16:creationId xmlns:a16="http://schemas.microsoft.com/office/drawing/2014/main" id="{4E68A267-5364-45A7-A760-A5DA91288AE4}"/>
                </a:ext>
              </a:extLst>
            </p:cNvPr>
            <p:cNvSpPr txBox="1"/>
            <p:nvPr/>
          </p:nvSpPr>
          <p:spPr>
            <a:xfrm>
              <a:off x="1982213" y="5804200"/>
              <a:ext cx="3805850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6000" b="1" dirty="0">
                  <a:solidFill>
                    <a:schemeClr val="accent4">
                      <a:lumMod val="50000"/>
                    </a:schemeClr>
                  </a:solidFill>
                  <a:latin typeface="Candara" panose="020E0502030303020204" pitchFamily="34" charset="0"/>
                </a:rPr>
                <a:t>Resultados</a:t>
              </a:r>
              <a:endParaRPr lang="en-US" sz="6000" b="1" dirty="0">
                <a:solidFill>
                  <a:schemeClr val="accent4">
                    <a:lumMod val="50000"/>
                  </a:schemeClr>
                </a:solidFill>
                <a:latin typeface="Candara" panose="020E0502030303020204" pitchFamily="34" charset="0"/>
              </a:endParaRPr>
            </a:p>
          </p:txBody>
        </p:sp>
      </p:grpSp>
      <p:grpSp>
        <p:nvGrpSpPr>
          <p:cNvPr id="71" name="Grupo 70">
            <a:extLst>
              <a:ext uri="{FF2B5EF4-FFF2-40B4-BE49-F238E27FC236}">
                <a16:creationId xmlns:a16="http://schemas.microsoft.com/office/drawing/2014/main" id="{60E0D75B-4998-46E2-8FC5-5F9691D5298E}"/>
              </a:ext>
            </a:extLst>
          </p:cNvPr>
          <p:cNvGrpSpPr/>
          <p:nvPr/>
        </p:nvGrpSpPr>
        <p:grpSpPr>
          <a:xfrm>
            <a:off x="11190805" y="4716245"/>
            <a:ext cx="5509716" cy="2646878"/>
            <a:chOff x="900312" y="4860261"/>
            <a:chExt cx="5509716" cy="2646878"/>
          </a:xfrm>
        </p:grpSpPr>
        <p:sp>
          <p:nvSpPr>
            <p:cNvPr id="72" name="CuadroTexto 71">
              <a:extLst>
                <a:ext uri="{FF2B5EF4-FFF2-40B4-BE49-F238E27FC236}">
                  <a16:creationId xmlns:a16="http://schemas.microsoft.com/office/drawing/2014/main" id="{4004E5E2-9DB6-4BBB-87A9-EC3320665FF8}"/>
                </a:ext>
              </a:extLst>
            </p:cNvPr>
            <p:cNvSpPr txBox="1"/>
            <p:nvPr/>
          </p:nvSpPr>
          <p:spPr>
            <a:xfrm>
              <a:off x="900312" y="4860261"/>
              <a:ext cx="1144865" cy="2646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6600" b="1" i="1" dirty="0">
                  <a:solidFill>
                    <a:schemeClr val="accent4">
                      <a:lumMod val="50000"/>
                    </a:schemeClr>
                  </a:solidFill>
                  <a:latin typeface="Candara" panose="020E0502030303020204" pitchFamily="34" charset="0"/>
                </a:rPr>
                <a:t>2</a:t>
              </a:r>
              <a:endParaRPr lang="en-US" sz="16600" b="1" i="1" dirty="0">
                <a:solidFill>
                  <a:schemeClr val="accent4">
                    <a:lumMod val="50000"/>
                  </a:schemeClr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73" name="CuadroTexto 72">
              <a:extLst>
                <a:ext uri="{FF2B5EF4-FFF2-40B4-BE49-F238E27FC236}">
                  <a16:creationId xmlns:a16="http://schemas.microsoft.com/office/drawing/2014/main" id="{DE0C96BB-6D27-4DF1-8974-7DD70ECF98F2}"/>
                </a:ext>
              </a:extLst>
            </p:cNvPr>
            <p:cNvSpPr txBox="1"/>
            <p:nvPr/>
          </p:nvSpPr>
          <p:spPr>
            <a:xfrm>
              <a:off x="1982213" y="5804200"/>
              <a:ext cx="442781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6000" b="1" dirty="0">
                  <a:solidFill>
                    <a:schemeClr val="accent4">
                      <a:lumMod val="50000"/>
                    </a:schemeClr>
                  </a:solidFill>
                  <a:latin typeface="Candara" panose="020E0502030303020204" pitchFamily="34" charset="0"/>
                </a:rPr>
                <a:t>Metodología</a:t>
              </a:r>
              <a:endParaRPr lang="en-US" sz="6000" b="1" dirty="0">
                <a:solidFill>
                  <a:schemeClr val="accent4">
                    <a:lumMod val="50000"/>
                  </a:schemeClr>
                </a:solidFill>
                <a:latin typeface="Candara" panose="020E0502030303020204" pitchFamily="34" charset="0"/>
              </a:endParaRPr>
            </a:p>
          </p:txBody>
        </p:sp>
      </p:grpSp>
      <p:sp>
        <p:nvSpPr>
          <p:cNvPr id="74" name="CuadroTexto 73">
            <a:extLst>
              <a:ext uri="{FF2B5EF4-FFF2-40B4-BE49-F238E27FC236}">
                <a16:creationId xmlns:a16="http://schemas.microsoft.com/office/drawing/2014/main" id="{AD71135F-1A6F-4582-A1B1-D7B4C74B3B69}"/>
              </a:ext>
            </a:extLst>
          </p:cNvPr>
          <p:cNvSpPr txBox="1"/>
          <p:nvPr/>
        </p:nvSpPr>
        <p:spPr>
          <a:xfrm>
            <a:off x="11418302" y="21957949"/>
            <a:ext cx="32864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800" b="1" dirty="0">
                <a:solidFill>
                  <a:schemeClr val="accent4">
                    <a:lumMod val="50000"/>
                  </a:schemeClr>
                </a:solidFill>
                <a:latin typeface="Candara" panose="020E0502030303020204" pitchFamily="34" charset="0"/>
              </a:rPr>
              <a:t>Referencias</a:t>
            </a:r>
            <a:endParaRPr lang="en-US" sz="4800" b="1" dirty="0">
              <a:solidFill>
                <a:schemeClr val="accent4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982D23FB-20F3-41B1-9F9D-57C167393FD8}"/>
              </a:ext>
            </a:extLst>
          </p:cNvPr>
          <p:cNvSpPr txBox="1"/>
          <p:nvPr/>
        </p:nvSpPr>
        <p:spPr>
          <a:xfrm>
            <a:off x="11398451" y="23196769"/>
            <a:ext cx="919509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400" dirty="0">
                <a:latin typeface="Candara" panose="020E0502030303020204" pitchFamily="34" charset="0"/>
                <a:ea typeface="Cambria" panose="02040503050406030204" pitchFamily="18" charset="0"/>
              </a:rPr>
              <a:t>Agulhon R., </a:t>
            </a:r>
            <a:r>
              <a:rPr lang="fr-FR" sz="2400" dirty="0" err="1">
                <a:latin typeface="Candara" panose="020E0502030303020204" pitchFamily="34" charset="0"/>
                <a:ea typeface="Cambria" panose="02040503050406030204" pitchFamily="18" charset="0"/>
              </a:rPr>
              <a:t>Bassino</a:t>
            </a:r>
            <a:r>
              <a:rPr lang="fr-FR" sz="2400" dirty="0">
                <a:latin typeface="Candara" panose="020E0502030303020204" pitchFamily="34" charset="0"/>
                <a:ea typeface="Cambria" panose="02040503050406030204" pitchFamily="18" charset="0"/>
              </a:rPr>
              <a:t> J. P., Boniface J. C., </a:t>
            </a:r>
            <a:r>
              <a:rPr lang="fr-FR" sz="2400" dirty="0" err="1">
                <a:latin typeface="Candara" panose="020E0502030303020204" pitchFamily="34" charset="0"/>
                <a:ea typeface="Cambria" panose="02040503050406030204" pitchFamily="18" charset="0"/>
              </a:rPr>
              <a:t>Brechbuhler</a:t>
            </a:r>
            <a:r>
              <a:rPr lang="fr-FR" sz="2400" dirty="0">
                <a:latin typeface="Candara" panose="020E0502030303020204" pitchFamily="34" charset="0"/>
                <a:ea typeface="Cambria" panose="02040503050406030204" pitchFamily="18" charset="0"/>
              </a:rPr>
              <a:t> Ch., </a:t>
            </a:r>
            <a:r>
              <a:rPr lang="fr-FR" sz="2400" dirty="0" err="1">
                <a:latin typeface="Candara" panose="020E0502030303020204" pitchFamily="34" charset="0"/>
                <a:ea typeface="Cambria" panose="02040503050406030204" pitchFamily="18" charset="0"/>
              </a:rPr>
              <a:t>Milaire</a:t>
            </a:r>
            <a:r>
              <a:rPr lang="fr-FR" sz="2400" dirty="0">
                <a:latin typeface="Candara" panose="020E0502030303020204" pitchFamily="34" charset="0"/>
                <a:ea typeface="Cambria" panose="02040503050406030204" pitchFamily="18" charset="0"/>
              </a:rPr>
              <a:t> H. G., </a:t>
            </a:r>
            <a:r>
              <a:rPr lang="fr-FR" sz="2400" dirty="0" err="1">
                <a:latin typeface="Candara" panose="020E0502030303020204" pitchFamily="34" charset="0"/>
                <a:ea typeface="Cambria" panose="02040503050406030204" pitchFamily="18" charset="0"/>
              </a:rPr>
              <a:t>Mouchart</a:t>
            </a:r>
            <a:r>
              <a:rPr lang="fr-FR" sz="2400" dirty="0">
                <a:latin typeface="Candara" panose="020E0502030303020204" pitchFamily="34" charset="0"/>
                <a:ea typeface="Cambria" panose="02040503050406030204" pitchFamily="18" charset="0"/>
              </a:rPr>
              <a:t> A., Roussel C. (1980). </a:t>
            </a:r>
            <a:r>
              <a:rPr lang="fr-FR" sz="2400" i="1" dirty="0">
                <a:latin typeface="Candara" panose="020E0502030303020204" pitchFamily="34" charset="0"/>
                <a:ea typeface="Cambria" panose="02040503050406030204" pitchFamily="18" charset="0"/>
              </a:rPr>
              <a:t>Protection </a:t>
            </a:r>
            <a:r>
              <a:rPr lang="fr-FR" sz="2400" i="1" dirty="0" err="1">
                <a:latin typeface="Candara" panose="020E0502030303020204" pitchFamily="34" charset="0"/>
                <a:ea typeface="Cambria" panose="02040503050406030204" pitchFamily="18" charset="0"/>
              </a:rPr>
              <a:t>integree</a:t>
            </a:r>
            <a:r>
              <a:rPr lang="fr-FR" sz="2400" i="1" dirty="0">
                <a:latin typeface="Candara" panose="020E0502030303020204" pitchFamily="34" charset="0"/>
                <a:ea typeface="Cambria" panose="02040503050406030204" pitchFamily="18" charset="0"/>
              </a:rPr>
              <a:t> du vigne.</a:t>
            </a:r>
            <a:r>
              <a:rPr lang="fr-FR" sz="2400" dirty="0">
                <a:latin typeface="Candara" panose="020E0502030303020204" pitchFamily="34" charset="0"/>
                <a:ea typeface="Cambria" panose="02040503050406030204" pitchFamily="18" charset="0"/>
              </a:rPr>
              <a:t> </a:t>
            </a:r>
            <a:r>
              <a:rPr lang="en-GB" sz="2400" dirty="0">
                <a:latin typeface="Candara" panose="020E0502030303020204" pitchFamily="34" charset="0"/>
                <a:ea typeface="Cambria" panose="02040503050406030204" pitchFamily="18" charset="0"/>
              </a:rPr>
              <a:t>ITV-ACTA. Ed. </a:t>
            </a:r>
            <a:r>
              <a:rPr lang="en-GB" sz="2400" dirty="0" err="1">
                <a:latin typeface="Candara" panose="020E0502030303020204" pitchFamily="34" charset="0"/>
                <a:ea typeface="Cambria" panose="02040503050406030204" pitchFamily="18" charset="0"/>
              </a:rPr>
              <a:t>Issoudun</a:t>
            </a:r>
            <a:r>
              <a:rPr lang="en-GB" sz="2400" dirty="0">
                <a:latin typeface="Candara" panose="020E0502030303020204" pitchFamily="34" charset="0"/>
                <a:ea typeface="Cambria" panose="02040503050406030204" pitchFamily="18" charset="0"/>
              </a:rPr>
              <a:t>. Francia I, 148, pp. </a:t>
            </a:r>
            <a:r>
              <a:rPr lang="es-ES" sz="2400" dirty="0">
                <a:latin typeface="Candara" panose="020E0502030303020204" pitchFamily="34" charset="0"/>
                <a:ea typeface="Cambria" panose="02040503050406030204" pitchFamily="18" charset="0"/>
              </a:rPr>
              <a:t>II, 79 pp.</a:t>
            </a:r>
            <a:endParaRPr lang="en-US" sz="2400" dirty="0">
              <a:latin typeface="Candara" panose="020E0502030303020204" pitchFamily="34" charset="0"/>
              <a:ea typeface="Cambria" panose="02040503050406030204" pitchFamily="18" charset="0"/>
            </a:endParaRPr>
          </a:p>
          <a:p>
            <a:pPr algn="just"/>
            <a:r>
              <a:rPr lang="es-ES" sz="2400" dirty="0">
                <a:latin typeface="Candara" panose="020E0502030303020204" pitchFamily="34" charset="0"/>
                <a:ea typeface="Cambria" panose="02040503050406030204" pitchFamily="18" charset="0"/>
              </a:rPr>
              <a:t>Barrios G., Castillo R., </a:t>
            </a:r>
            <a:r>
              <a:rPr lang="es-ES" sz="2400" dirty="0" err="1">
                <a:latin typeface="Candara" panose="020E0502030303020204" pitchFamily="34" charset="0"/>
                <a:ea typeface="Cambria" panose="02040503050406030204" pitchFamily="18" charset="0"/>
              </a:rPr>
              <a:t>Coscolla</a:t>
            </a:r>
            <a:r>
              <a:rPr lang="es-ES" sz="2400" dirty="0">
                <a:latin typeface="Candara" panose="020E0502030303020204" pitchFamily="34" charset="0"/>
                <a:ea typeface="Cambria" panose="02040503050406030204" pitchFamily="18" charset="0"/>
              </a:rPr>
              <a:t> R., Lucas A., Pérez J. L., Toledo J. coord. (1998). </a:t>
            </a:r>
            <a:r>
              <a:rPr lang="es-ES" sz="2400" i="1" dirty="0">
                <a:latin typeface="Candara" panose="020E0502030303020204" pitchFamily="34" charset="0"/>
                <a:ea typeface="Cambria" panose="02040503050406030204" pitchFamily="18" charset="0"/>
              </a:rPr>
              <a:t>Los parásitos de la vid. Estrategias de protección razonada. </a:t>
            </a:r>
            <a:r>
              <a:rPr lang="es-ES" sz="2400" dirty="0">
                <a:latin typeface="Candara" panose="020E0502030303020204" pitchFamily="34" charset="0"/>
                <a:ea typeface="Cambria" panose="02040503050406030204" pitchFamily="18" charset="0"/>
              </a:rPr>
              <a:t>MAPA-</a:t>
            </a:r>
            <a:r>
              <a:rPr lang="es-ES" sz="2400" dirty="0" err="1">
                <a:latin typeface="Candara" panose="020E0502030303020204" pitchFamily="34" charset="0"/>
                <a:ea typeface="Cambria" panose="02040503050406030204" pitchFamily="18" charset="0"/>
              </a:rPr>
              <a:t>Mundi</a:t>
            </a:r>
            <a:r>
              <a:rPr lang="es-ES" sz="2400" dirty="0">
                <a:latin typeface="Candara" panose="020E0502030303020204" pitchFamily="34" charset="0"/>
                <a:ea typeface="Cambria" panose="02040503050406030204" pitchFamily="18" charset="0"/>
              </a:rPr>
              <a:t> Prensa Eds. Madrid. 328 pp.</a:t>
            </a:r>
            <a:endParaRPr lang="en-US" sz="2400" dirty="0">
              <a:latin typeface="Candara" panose="020E0502030303020204" pitchFamily="34" charset="0"/>
              <a:ea typeface="Cambria" panose="02040503050406030204" pitchFamily="18" charset="0"/>
            </a:endParaRPr>
          </a:p>
        </p:txBody>
      </p:sp>
      <p:sp>
        <p:nvSpPr>
          <p:cNvPr id="77" name="26 CuadroTexto">
            <a:extLst>
              <a:ext uri="{FF2B5EF4-FFF2-40B4-BE49-F238E27FC236}">
                <a16:creationId xmlns:a16="http://schemas.microsoft.com/office/drawing/2014/main" id="{A339CF19-817A-453B-AEAF-98EFAA6446B7}"/>
              </a:ext>
            </a:extLst>
          </p:cNvPr>
          <p:cNvSpPr txBox="1"/>
          <p:nvPr/>
        </p:nvSpPr>
        <p:spPr>
          <a:xfrm>
            <a:off x="967011" y="24478375"/>
            <a:ext cx="958976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 err="1">
                <a:latin typeface="Candara" panose="020E0502030303020204" pitchFamily="34" charset="0"/>
              </a:rPr>
              <a:t>Lorem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ipsum</a:t>
            </a:r>
            <a:r>
              <a:rPr lang="es-ES" sz="2400" dirty="0">
                <a:latin typeface="Candara" panose="020E0502030303020204" pitchFamily="34" charset="0"/>
              </a:rPr>
              <a:t> dolor </a:t>
            </a:r>
            <a:r>
              <a:rPr lang="es-ES" sz="2400" dirty="0" err="1">
                <a:latin typeface="Candara" panose="020E0502030303020204" pitchFamily="34" charset="0"/>
              </a:rPr>
              <a:t>sit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amet</a:t>
            </a:r>
            <a:r>
              <a:rPr lang="es-ES" sz="2400" dirty="0">
                <a:latin typeface="Candara" panose="020E0502030303020204" pitchFamily="34" charset="0"/>
              </a:rPr>
              <a:t>, </a:t>
            </a:r>
            <a:r>
              <a:rPr lang="es-ES" sz="2400" dirty="0" err="1">
                <a:latin typeface="Candara" panose="020E0502030303020204" pitchFamily="34" charset="0"/>
              </a:rPr>
              <a:t>consectetur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adipisicing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elit</a:t>
            </a:r>
            <a:r>
              <a:rPr lang="es-ES" sz="2400" dirty="0">
                <a:latin typeface="Candara" panose="020E0502030303020204" pitchFamily="34" charset="0"/>
              </a:rPr>
              <a:t>, sed do </a:t>
            </a:r>
            <a:r>
              <a:rPr lang="es-ES" sz="2400" dirty="0" err="1">
                <a:latin typeface="Candara" panose="020E0502030303020204" pitchFamily="34" charset="0"/>
              </a:rPr>
              <a:t>eiusmod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tempor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incididunt</a:t>
            </a:r>
            <a:r>
              <a:rPr lang="es-ES" sz="2400" dirty="0">
                <a:latin typeface="Candara" panose="020E0502030303020204" pitchFamily="34" charset="0"/>
              </a:rPr>
              <a:t> ut labore et </a:t>
            </a:r>
            <a:r>
              <a:rPr lang="es-ES" sz="2400" dirty="0" err="1">
                <a:latin typeface="Candara" panose="020E0502030303020204" pitchFamily="34" charset="0"/>
              </a:rPr>
              <a:t>dolore</a:t>
            </a:r>
            <a:r>
              <a:rPr lang="es-ES" sz="2400" dirty="0">
                <a:latin typeface="Candara" panose="020E0502030303020204" pitchFamily="34" charset="0"/>
              </a:rPr>
              <a:t> magna </a:t>
            </a:r>
            <a:r>
              <a:rPr lang="es-ES" sz="2400" dirty="0" err="1">
                <a:latin typeface="Candara" panose="020E0502030303020204" pitchFamily="34" charset="0"/>
              </a:rPr>
              <a:t>aliqua</a:t>
            </a:r>
            <a:r>
              <a:rPr lang="es-ES" sz="2400" dirty="0">
                <a:latin typeface="Candara" panose="020E0502030303020204" pitchFamily="34" charset="0"/>
              </a:rPr>
              <a:t>. Ut </a:t>
            </a:r>
            <a:r>
              <a:rPr lang="es-ES" sz="2400" dirty="0" err="1">
                <a:latin typeface="Candara" panose="020E0502030303020204" pitchFamily="34" charset="0"/>
              </a:rPr>
              <a:t>enim</a:t>
            </a:r>
            <a:r>
              <a:rPr lang="es-ES" sz="2400" dirty="0">
                <a:latin typeface="Candara" panose="020E0502030303020204" pitchFamily="34" charset="0"/>
              </a:rPr>
              <a:t> ad </a:t>
            </a:r>
            <a:r>
              <a:rPr lang="es-ES" sz="2400" dirty="0" err="1">
                <a:latin typeface="Candara" panose="020E0502030303020204" pitchFamily="34" charset="0"/>
              </a:rPr>
              <a:t>minim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veniam</a:t>
            </a:r>
            <a:r>
              <a:rPr lang="es-ES" sz="2400" dirty="0">
                <a:latin typeface="Candara" panose="020E0502030303020204" pitchFamily="34" charset="0"/>
              </a:rPr>
              <a:t>, </a:t>
            </a:r>
            <a:r>
              <a:rPr lang="es-ES" sz="2400" dirty="0" err="1">
                <a:latin typeface="Candara" panose="020E0502030303020204" pitchFamily="34" charset="0"/>
              </a:rPr>
              <a:t>quis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nostrud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exercitation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ullamco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laboris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nisi</a:t>
            </a:r>
            <a:r>
              <a:rPr lang="es-ES" sz="2400" dirty="0">
                <a:latin typeface="Candara" panose="020E0502030303020204" pitchFamily="34" charset="0"/>
              </a:rPr>
              <a:t> ut </a:t>
            </a:r>
            <a:r>
              <a:rPr lang="es-ES" sz="2400" dirty="0" err="1">
                <a:latin typeface="Candara" panose="020E0502030303020204" pitchFamily="34" charset="0"/>
              </a:rPr>
              <a:t>aliquip</a:t>
            </a:r>
            <a:r>
              <a:rPr lang="es-ES" sz="2400" dirty="0">
                <a:latin typeface="Candara" panose="020E0502030303020204" pitchFamily="34" charset="0"/>
              </a:rPr>
              <a:t> ex </a:t>
            </a:r>
            <a:r>
              <a:rPr lang="es-ES" sz="2400" dirty="0" err="1">
                <a:latin typeface="Candara" panose="020E0502030303020204" pitchFamily="34" charset="0"/>
              </a:rPr>
              <a:t>ea</a:t>
            </a:r>
            <a:r>
              <a:rPr lang="es-ES" sz="2400" dirty="0">
                <a:latin typeface="Candara" panose="020E0502030303020204" pitchFamily="34" charset="0"/>
              </a:rPr>
              <a:t> commodo in culpa qui </a:t>
            </a:r>
            <a:r>
              <a:rPr lang="es-ES" sz="2400" dirty="0" err="1">
                <a:latin typeface="Candara" panose="020E0502030303020204" pitchFamily="34" charset="0"/>
              </a:rPr>
              <a:t>officia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deserunt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mollit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anim</a:t>
            </a:r>
            <a:r>
              <a:rPr lang="es-ES" sz="2400" dirty="0">
                <a:latin typeface="Candara" panose="020E0502030303020204" pitchFamily="34" charset="0"/>
              </a:rPr>
              <a:t> id </a:t>
            </a:r>
            <a:r>
              <a:rPr lang="es-ES" sz="2400" dirty="0" err="1">
                <a:latin typeface="Candara" panose="020E0502030303020204" pitchFamily="34" charset="0"/>
              </a:rPr>
              <a:t>est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laborum</a:t>
            </a:r>
            <a:r>
              <a:rPr lang="es-ES" sz="2400" dirty="0">
                <a:latin typeface="Candara" panose="020E0502030303020204" pitchFamily="34" charset="0"/>
              </a:rPr>
              <a:t>.</a:t>
            </a:r>
          </a:p>
          <a:p>
            <a:pPr algn="just"/>
            <a:endParaRPr lang="es-ES" sz="2400" dirty="0">
              <a:latin typeface="Candara" panose="020E0502030303020204" pitchFamily="34" charset="0"/>
            </a:endParaRPr>
          </a:p>
          <a:p>
            <a:pPr algn="just"/>
            <a:r>
              <a:rPr lang="es-ES" sz="2400" dirty="0">
                <a:latin typeface="Candara" panose="020E0502030303020204" pitchFamily="34" charset="0"/>
              </a:rPr>
              <a:t>Ut </a:t>
            </a:r>
            <a:r>
              <a:rPr lang="es-ES" sz="2400" dirty="0" err="1">
                <a:latin typeface="Candara" panose="020E0502030303020204" pitchFamily="34" charset="0"/>
              </a:rPr>
              <a:t>aliquip</a:t>
            </a:r>
            <a:r>
              <a:rPr lang="es-ES" sz="2400" dirty="0">
                <a:latin typeface="Candara" panose="020E0502030303020204" pitchFamily="34" charset="0"/>
              </a:rPr>
              <a:t> ex </a:t>
            </a:r>
            <a:r>
              <a:rPr lang="es-ES" sz="2400" dirty="0" err="1">
                <a:latin typeface="Candara" panose="020E0502030303020204" pitchFamily="34" charset="0"/>
              </a:rPr>
              <a:t>ea</a:t>
            </a:r>
            <a:r>
              <a:rPr lang="es-ES" sz="2400" dirty="0">
                <a:latin typeface="Candara" panose="020E0502030303020204" pitchFamily="34" charset="0"/>
              </a:rPr>
              <a:t> commodo </a:t>
            </a:r>
            <a:r>
              <a:rPr lang="es-ES" sz="2400" dirty="0" err="1">
                <a:latin typeface="Candara" panose="020E0502030303020204" pitchFamily="34" charset="0"/>
              </a:rPr>
              <a:t>consequat</a:t>
            </a:r>
            <a:r>
              <a:rPr lang="es-ES" sz="2400" dirty="0">
                <a:latin typeface="Candara" panose="020E0502030303020204" pitchFamily="34" charset="0"/>
              </a:rPr>
              <a:t>. </a:t>
            </a:r>
            <a:r>
              <a:rPr lang="es-ES" sz="2400" dirty="0" err="1">
                <a:latin typeface="Candara" panose="020E0502030303020204" pitchFamily="34" charset="0"/>
              </a:rPr>
              <a:t>Duis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aute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irure</a:t>
            </a:r>
            <a:r>
              <a:rPr lang="es-ES" sz="2400" dirty="0">
                <a:latin typeface="Candara" panose="020E0502030303020204" pitchFamily="34" charset="0"/>
              </a:rPr>
              <a:t> dolor in </a:t>
            </a:r>
            <a:r>
              <a:rPr lang="es-ES" sz="2400" dirty="0" err="1">
                <a:latin typeface="Candara" panose="020E0502030303020204" pitchFamily="34" charset="0"/>
              </a:rPr>
              <a:t>reprehenderit</a:t>
            </a:r>
            <a:r>
              <a:rPr lang="es-ES" sz="2400" dirty="0">
                <a:latin typeface="Candara" panose="020E0502030303020204" pitchFamily="34" charset="0"/>
              </a:rPr>
              <a:t> in </a:t>
            </a:r>
            <a:r>
              <a:rPr lang="es-ES" sz="2400" dirty="0" err="1">
                <a:latin typeface="Candara" panose="020E0502030303020204" pitchFamily="34" charset="0"/>
              </a:rPr>
              <a:t>voluptate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velit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esse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cillum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dolore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eu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fugiat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nulla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pariatur</a:t>
            </a:r>
            <a:r>
              <a:rPr lang="es-ES" sz="2400" dirty="0">
                <a:latin typeface="Candara" panose="020E0502030303020204" pitchFamily="34" charset="0"/>
              </a:rPr>
              <a:t>. </a:t>
            </a:r>
            <a:r>
              <a:rPr lang="es-ES" sz="2400" dirty="0" err="1">
                <a:latin typeface="Candara" panose="020E0502030303020204" pitchFamily="34" charset="0"/>
              </a:rPr>
              <a:t>Excepteur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sint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occaecat</a:t>
            </a:r>
            <a:r>
              <a:rPr lang="es-ES" sz="2400" dirty="0">
                <a:latin typeface="Candara" panose="020E0502030303020204" pitchFamily="34" charset="0"/>
              </a:rPr>
              <a:t> </a:t>
            </a:r>
            <a:r>
              <a:rPr lang="es-ES" sz="2400" dirty="0" err="1">
                <a:latin typeface="Candara" panose="020E0502030303020204" pitchFamily="34" charset="0"/>
              </a:rPr>
              <a:t>cupidatat</a:t>
            </a:r>
            <a:r>
              <a:rPr lang="es-ES" sz="2400" dirty="0">
                <a:latin typeface="Candara" panose="020E0502030303020204" pitchFamily="34" charset="0"/>
              </a:rPr>
              <a:t> non </a:t>
            </a:r>
            <a:r>
              <a:rPr lang="es-ES" sz="2400" dirty="0" err="1">
                <a:latin typeface="Candara" panose="020E0502030303020204" pitchFamily="34" charset="0"/>
              </a:rPr>
              <a:t>proident</a:t>
            </a:r>
            <a:r>
              <a:rPr lang="es-ES" sz="2400" dirty="0">
                <a:latin typeface="Candara" panose="020E0502030303020204" pitchFamily="34" charset="0"/>
              </a:rPr>
              <a:t>, sunt in </a:t>
            </a:r>
            <a:r>
              <a:rPr lang="es-ES" sz="2400" dirty="0" err="1">
                <a:latin typeface="Candara" panose="020E0502030303020204" pitchFamily="34" charset="0"/>
              </a:rPr>
              <a:t>cul</a:t>
            </a:r>
            <a:r>
              <a:rPr lang="es-ES" sz="2400" dirty="0">
                <a:latin typeface="Candara" panose="020E0502030303020204" pitchFamily="34" charset="0"/>
              </a:rPr>
              <a:t>.</a:t>
            </a:r>
          </a:p>
        </p:txBody>
      </p:sp>
      <p:sp>
        <p:nvSpPr>
          <p:cNvPr id="37" name="1 Título">
            <a:extLst>
              <a:ext uri="{FF2B5EF4-FFF2-40B4-BE49-F238E27FC236}">
                <a16:creationId xmlns:a16="http://schemas.microsoft.com/office/drawing/2014/main" id="{0C0677CC-9C64-D64D-B2B2-A0E4551C3995}"/>
              </a:ext>
            </a:extLst>
          </p:cNvPr>
          <p:cNvSpPr txBox="1">
            <a:spLocks/>
          </p:cNvSpPr>
          <p:nvPr/>
        </p:nvSpPr>
        <p:spPr>
          <a:xfrm>
            <a:off x="6025381" y="1919280"/>
            <a:ext cx="9369904" cy="1846219"/>
          </a:xfrm>
          <a:prstGeom prst="rect">
            <a:avLst/>
          </a:prstGeom>
        </p:spPr>
        <p:txBody>
          <a:bodyPr vert="horz" lIns="295232" tIns="147616" rIns="295232" bIns="147616" rtlCol="0" anchor="ctr">
            <a:normAutofit/>
          </a:bodyPr>
          <a:lstStyle>
            <a:lvl1pPr algn="ctr" defTabSz="2952323" rtl="0" eaLnBrk="1" latinLnBrk="0" hangingPunct="1">
              <a:spcBef>
                <a:spcPct val="0"/>
              </a:spcBef>
              <a:buNone/>
              <a:defRPr sz="1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s-ES" sz="6000" dirty="0">
              <a:latin typeface="Segoe UI Light" pitchFamily="34" charset="0"/>
              <a:cs typeface="Segoe UI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3236228" y="28893515"/>
            <a:ext cx="74662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800"/>
              </a:spcBef>
              <a:spcAft>
                <a:spcPts val="1800"/>
              </a:spcAft>
            </a:pPr>
            <a:r>
              <a:rPr lang="es-ES" sz="5400" dirty="0">
                <a:solidFill>
                  <a:schemeClr val="bg1">
                    <a:lumMod val="65000"/>
                  </a:schemeClr>
                </a:solidFill>
              </a:rPr>
              <a:t>Espacio para logos</a:t>
            </a:r>
          </a:p>
        </p:txBody>
      </p:sp>
      <p:sp>
        <p:nvSpPr>
          <p:cNvPr id="4" name="3 Rectángulo redondeado"/>
          <p:cNvSpPr/>
          <p:nvPr/>
        </p:nvSpPr>
        <p:spPr>
          <a:xfrm>
            <a:off x="12853640" y="28677491"/>
            <a:ext cx="7848872" cy="1368152"/>
          </a:xfrm>
          <a:prstGeom prst="round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687010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627</TotalTime>
  <Words>815</Words>
  <Application>Microsoft Office PowerPoint</Application>
  <PresentationFormat>Personalizado</PresentationFormat>
  <Paragraphs>35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</vt:i4>
      </vt:variant>
    </vt:vector>
  </HeadingPairs>
  <TitlesOfParts>
    <vt:vector size="10" baseType="lpstr">
      <vt:lpstr>Arial</vt:lpstr>
      <vt:lpstr>Calibri</vt:lpstr>
      <vt:lpstr>Calibri Light</vt:lpstr>
      <vt:lpstr>Candara</vt:lpstr>
      <vt:lpstr>Century Gothic</vt:lpstr>
      <vt:lpstr>Segoe UI Light</vt:lpstr>
      <vt:lpstr>Tema de Office</vt:lpstr>
      <vt:lpstr>Diseño personalizado</vt:lpstr>
      <vt:lpstr>1_Diseño personalizado</vt:lpstr>
      <vt:lpstr>Título del trabajo</vt:lpstr>
    </vt:vector>
  </TitlesOfParts>
  <Company>UPV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blpacbla</dc:creator>
  <cp:lastModifiedBy>Diego Carmona Fernández</cp:lastModifiedBy>
  <cp:revision>48</cp:revision>
  <dcterms:created xsi:type="dcterms:W3CDTF">2012-05-23T10:55:00Z</dcterms:created>
  <dcterms:modified xsi:type="dcterms:W3CDTF">2025-05-13T13:50:12Z</dcterms:modified>
</cp:coreProperties>
</file>